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323" r:id="rId3"/>
    <p:sldId id="259" r:id="rId4"/>
    <p:sldId id="325" r:id="rId5"/>
    <p:sldId id="327" r:id="rId6"/>
    <p:sldId id="274" r:id="rId7"/>
    <p:sldId id="326" r:id="rId8"/>
    <p:sldId id="265" r:id="rId9"/>
    <p:sldId id="330" r:id="rId10"/>
    <p:sldId id="266" r:id="rId11"/>
    <p:sldId id="328" r:id="rId12"/>
    <p:sldId id="32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92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4" d="100"/>
          <a:sy n="54" d="100"/>
        </p:scale>
        <p:origin x="802" y="29"/>
      </p:cViewPr>
      <p:guideLst/>
    </p:cSldViewPr>
  </p:slideViewPr>
  <p:notesTextViewPr>
    <p:cViewPr>
      <p:scale>
        <a:sx n="1" d="1"/>
        <a:sy n="1" d="1"/>
      </p:scale>
      <p:origin x="0" y="0"/>
    </p:cViewPr>
  </p:notesTextViewPr>
  <p:sorterViewPr>
    <p:cViewPr varScale="1">
      <p:scale>
        <a:sx n="1" d="1"/>
        <a:sy n="1" d="1"/>
      </p:scale>
      <p:origin x="0" y="-942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B2BF2-1330-45BA-B281-DDC52860C503}" type="datetimeFigureOut">
              <a:rPr lang="zh-CN" altLang="en-US" smtClean="0"/>
              <a:t>2023/8/17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82E03-5F23-48F5-B158-0F092DFCCBEE}" type="slidenum">
              <a:rPr lang="zh-CN" altLang="en-US" smtClean="0"/>
              <a:t>‹#›</a:t>
            </a:fld>
            <a:endParaRPr lang="zh-CN" altLang="en-US"/>
          </a:p>
        </p:txBody>
      </p:sp>
    </p:spTree>
    <p:extLst>
      <p:ext uri="{BB962C8B-B14F-4D97-AF65-F5344CB8AC3E}">
        <p14:creationId xmlns:p14="http://schemas.microsoft.com/office/powerpoint/2010/main" val="371670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AEB10BE-096A-4B95-9CAF-518D2F5380D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3585A-C78C-4A5C-8FC9-56F4E6FE7F8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151CC2D-235C-48E6-8F6F-1E6F82350D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A3E1558-90BB-4BAB-A43D-FCAF88C3FF6B}"/>
              </a:ext>
            </a:extLst>
          </p:cNvPr>
          <p:cNvSpPr>
            <a:spLocks noGrp="1"/>
          </p:cNvSpPr>
          <p:nvPr>
            <p:ph type="dt" sz="half" idx="10"/>
          </p:nvPr>
        </p:nvSpPr>
        <p:spPr/>
        <p:txBody>
          <a:bodyPr/>
          <a:lstStyle/>
          <a:p>
            <a:fld id="{F2651AAB-2854-4D81-AA52-202C50BA0632}"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620154BB-931B-4C6A-A64B-178BAC4137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7C1A61-2846-44BA-B824-76958BBC869F}"/>
              </a:ext>
            </a:extLst>
          </p:cNvPr>
          <p:cNvSpPr>
            <a:spLocks noGrp="1"/>
          </p:cNvSpPr>
          <p:nvPr>
            <p:ph type="sldNum" sz="quarter" idx="12"/>
          </p:nvPr>
        </p:nvSpPr>
        <p:spPr/>
        <p:txBody>
          <a:body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164248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737780-ED60-4850-8DED-571226DC752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41E7A6E-BD1D-400C-B1D2-98FC512C0AB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8306D3A-8F7D-4A5F-974A-67684F7F81AE}"/>
              </a:ext>
            </a:extLst>
          </p:cNvPr>
          <p:cNvSpPr>
            <a:spLocks noGrp="1"/>
          </p:cNvSpPr>
          <p:nvPr>
            <p:ph type="dt" sz="half" idx="10"/>
          </p:nvPr>
        </p:nvSpPr>
        <p:spPr/>
        <p:txBody>
          <a:bodyPr/>
          <a:lstStyle/>
          <a:p>
            <a:fld id="{F2651AAB-2854-4D81-AA52-202C50BA0632}"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54C8FDC8-5672-49E6-A9F4-479CD03785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A0F538-F869-4481-9859-BAC945C4D630}"/>
              </a:ext>
            </a:extLst>
          </p:cNvPr>
          <p:cNvSpPr>
            <a:spLocks noGrp="1"/>
          </p:cNvSpPr>
          <p:nvPr>
            <p:ph type="sldNum" sz="quarter" idx="12"/>
          </p:nvPr>
        </p:nvSpPr>
        <p:spPr/>
        <p:txBody>
          <a:body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144373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D537E34-54EB-4AB3-9483-133005F3FE1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0635B70-0B12-4A12-9F7B-43720124C00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B5D7E45-5F82-4AAB-9453-C2C73A2AE1CD}"/>
              </a:ext>
            </a:extLst>
          </p:cNvPr>
          <p:cNvSpPr>
            <a:spLocks noGrp="1"/>
          </p:cNvSpPr>
          <p:nvPr>
            <p:ph type="dt" sz="half" idx="10"/>
          </p:nvPr>
        </p:nvSpPr>
        <p:spPr/>
        <p:txBody>
          <a:bodyPr/>
          <a:lstStyle/>
          <a:p>
            <a:fld id="{F2651AAB-2854-4D81-AA52-202C50BA0632}"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0667594D-D858-48E1-8692-E5EE598DDC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912C76-BDC2-4CED-A386-DC946214EC69}"/>
              </a:ext>
            </a:extLst>
          </p:cNvPr>
          <p:cNvSpPr>
            <a:spLocks noGrp="1"/>
          </p:cNvSpPr>
          <p:nvPr>
            <p:ph type="sldNum" sz="quarter" idx="12"/>
          </p:nvPr>
        </p:nvSpPr>
        <p:spPr/>
        <p:txBody>
          <a:body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167486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E22DB-FD01-4E1C-95AE-25CA9641DA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DF1D55-FAC7-4570-8BD1-26199294F17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D44AC4B-3285-40AF-A87F-A4B401A75CC2}"/>
              </a:ext>
            </a:extLst>
          </p:cNvPr>
          <p:cNvSpPr>
            <a:spLocks noGrp="1"/>
          </p:cNvSpPr>
          <p:nvPr>
            <p:ph type="dt" sz="half" idx="10"/>
          </p:nvPr>
        </p:nvSpPr>
        <p:spPr/>
        <p:txBody>
          <a:bodyPr/>
          <a:lstStyle/>
          <a:p>
            <a:fld id="{F2651AAB-2854-4D81-AA52-202C50BA0632}"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DC8936B3-41A1-4E75-B782-B6DD114ADF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2E94F3-0387-41BF-BB7E-D7F791394792}"/>
              </a:ext>
            </a:extLst>
          </p:cNvPr>
          <p:cNvSpPr>
            <a:spLocks noGrp="1"/>
          </p:cNvSpPr>
          <p:nvPr>
            <p:ph type="sldNum" sz="quarter" idx="12"/>
          </p:nvPr>
        </p:nvSpPr>
        <p:spPr/>
        <p:txBody>
          <a:body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2846569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362C1-1249-4AC8-99DB-5AA13BF947E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6D8B9E6-7812-4C1B-9EF4-26380DB1ED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D6D7F18-D045-40B7-8714-E8F72276B871}"/>
              </a:ext>
            </a:extLst>
          </p:cNvPr>
          <p:cNvSpPr>
            <a:spLocks noGrp="1"/>
          </p:cNvSpPr>
          <p:nvPr>
            <p:ph type="dt" sz="half" idx="10"/>
          </p:nvPr>
        </p:nvSpPr>
        <p:spPr/>
        <p:txBody>
          <a:bodyPr/>
          <a:lstStyle/>
          <a:p>
            <a:fld id="{F2651AAB-2854-4D81-AA52-202C50BA0632}"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7CF6C750-1667-435D-BFD6-37E12852FC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B5A801-9EF5-48FC-81D1-850CCB231A8D}"/>
              </a:ext>
            </a:extLst>
          </p:cNvPr>
          <p:cNvSpPr>
            <a:spLocks noGrp="1"/>
          </p:cNvSpPr>
          <p:nvPr>
            <p:ph type="sldNum" sz="quarter" idx="12"/>
          </p:nvPr>
        </p:nvSpPr>
        <p:spPr/>
        <p:txBody>
          <a:body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2525002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F30C6-8000-4484-B166-E98160AA77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D0AD34-9B4F-4AEB-AA38-C15BBBBBC18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7E1B543-7210-4F20-8D7F-CA0506B1A48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192B764-C454-4C90-9AA5-D5B24FDABA7A}"/>
              </a:ext>
            </a:extLst>
          </p:cNvPr>
          <p:cNvSpPr>
            <a:spLocks noGrp="1"/>
          </p:cNvSpPr>
          <p:nvPr>
            <p:ph type="dt" sz="half" idx="10"/>
          </p:nvPr>
        </p:nvSpPr>
        <p:spPr/>
        <p:txBody>
          <a:bodyPr/>
          <a:lstStyle/>
          <a:p>
            <a:fld id="{F2651AAB-2854-4D81-AA52-202C50BA0632}" type="datetimeFigureOut">
              <a:rPr lang="zh-CN" altLang="en-US" smtClean="0"/>
              <a:t>2023/8/17</a:t>
            </a:fld>
            <a:endParaRPr lang="zh-CN" altLang="en-US"/>
          </a:p>
        </p:txBody>
      </p:sp>
      <p:sp>
        <p:nvSpPr>
          <p:cNvPr id="6" name="页脚占位符 5">
            <a:extLst>
              <a:ext uri="{FF2B5EF4-FFF2-40B4-BE49-F238E27FC236}">
                <a16:creationId xmlns:a16="http://schemas.microsoft.com/office/drawing/2014/main" id="{09AB7EC3-58A6-47C2-9654-20E042504B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AD0CC8-D0BA-4DED-B94E-DBE5649369DD}"/>
              </a:ext>
            </a:extLst>
          </p:cNvPr>
          <p:cNvSpPr>
            <a:spLocks noGrp="1"/>
          </p:cNvSpPr>
          <p:nvPr>
            <p:ph type="sldNum" sz="quarter" idx="12"/>
          </p:nvPr>
        </p:nvSpPr>
        <p:spPr/>
        <p:txBody>
          <a:body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24386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6A7B0-52B4-43E4-B607-9E1EF5A4C40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D5D557-CED1-445B-82F4-DC26E9D4BB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9AFDD50-A356-4D8D-8A92-E6E98179877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720109A-BB5E-4F57-9CD0-0FFD42B1AF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B45FEE4-DBD6-4B0B-A99A-93E16C5EE23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209C2D0-C4CB-4C8A-AC37-CE5BCD57BED3}"/>
              </a:ext>
            </a:extLst>
          </p:cNvPr>
          <p:cNvSpPr>
            <a:spLocks noGrp="1"/>
          </p:cNvSpPr>
          <p:nvPr>
            <p:ph type="dt" sz="half" idx="10"/>
          </p:nvPr>
        </p:nvSpPr>
        <p:spPr/>
        <p:txBody>
          <a:bodyPr/>
          <a:lstStyle/>
          <a:p>
            <a:fld id="{F2651AAB-2854-4D81-AA52-202C50BA0632}" type="datetimeFigureOut">
              <a:rPr lang="zh-CN" altLang="en-US" smtClean="0"/>
              <a:t>2023/8/17</a:t>
            </a:fld>
            <a:endParaRPr lang="zh-CN" altLang="en-US"/>
          </a:p>
        </p:txBody>
      </p:sp>
      <p:sp>
        <p:nvSpPr>
          <p:cNvPr id="8" name="页脚占位符 7">
            <a:extLst>
              <a:ext uri="{FF2B5EF4-FFF2-40B4-BE49-F238E27FC236}">
                <a16:creationId xmlns:a16="http://schemas.microsoft.com/office/drawing/2014/main" id="{90899413-FB6D-4DE1-8A06-5E79CA9A0A1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90900B1-7402-42FB-B8CB-D9675A5253D3}"/>
              </a:ext>
            </a:extLst>
          </p:cNvPr>
          <p:cNvSpPr>
            <a:spLocks noGrp="1"/>
          </p:cNvSpPr>
          <p:nvPr>
            <p:ph type="sldNum" sz="quarter" idx="12"/>
          </p:nvPr>
        </p:nvSpPr>
        <p:spPr/>
        <p:txBody>
          <a:body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1055033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8C9B13-7ED2-4A2B-9435-EBD957622AF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B006A8E-0B27-4E8D-A1DD-8AF3353A5A81}"/>
              </a:ext>
            </a:extLst>
          </p:cNvPr>
          <p:cNvSpPr>
            <a:spLocks noGrp="1"/>
          </p:cNvSpPr>
          <p:nvPr>
            <p:ph type="dt" sz="half" idx="10"/>
          </p:nvPr>
        </p:nvSpPr>
        <p:spPr/>
        <p:txBody>
          <a:bodyPr/>
          <a:lstStyle/>
          <a:p>
            <a:fld id="{F2651AAB-2854-4D81-AA52-202C50BA0632}" type="datetimeFigureOut">
              <a:rPr lang="zh-CN" altLang="en-US" smtClean="0"/>
              <a:t>2023/8/17</a:t>
            </a:fld>
            <a:endParaRPr lang="zh-CN" altLang="en-US"/>
          </a:p>
        </p:txBody>
      </p:sp>
      <p:sp>
        <p:nvSpPr>
          <p:cNvPr id="4" name="页脚占位符 3">
            <a:extLst>
              <a:ext uri="{FF2B5EF4-FFF2-40B4-BE49-F238E27FC236}">
                <a16:creationId xmlns:a16="http://schemas.microsoft.com/office/drawing/2014/main" id="{FCC06BEF-AF29-4CAA-80B4-260FB4FEA88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4E3006-E9FF-4A02-9721-DFC07FB7D6B4}"/>
              </a:ext>
            </a:extLst>
          </p:cNvPr>
          <p:cNvSpPr>
            <a:spLocks noGrp="1"/>
          </p:cNvSpPr>
          <p:nvPr>
            <p:ph type="sldNum" sz="quarter" idx="12"/>
          </p:nvPr>
        </p:nvSpPr>
        <p:spPr/>
        <p:txBody>
          <a:body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793025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9F04B9-1477-4C62-8B0D-81C2B643C47C}"/>
              </a:ext>
            </a:extLst>
          </p:cNvPr>
          <p:cNvSpPr>
            <a:spLocks noGrp="1"/>
          </p:cNvSpPr>
          <p:nvPr>
            <p:ph type="dt" sz="half" idx="10"/>
          </p:nvPr>
        </p:nvSpPr>
        <p:spPr/>
        <p:txBody>
          <a:bodyPr/>
          <a:lstStyle/>
          <a:p>
            <a:fld id="{F2651AAB-2854-4D81-AA52-202C50BA0632}" type="datetimeFigureOut">
              <a:rPr lang="zh-CN" altLang="en-US" smtClean="0"/>
              <a:t>2023/8/17</a:t>
            </a:fld>
            <a:endParaRPr lang="zh-CN" altLang="en-US"/>
          </a:p>
        </p:txBody>
      </p:sp>
      <p:sp>
        <p:nvSpPr>
          <p:cNvPr id="3" name="页脚占位符 2">
            <a:extLst>
              <a:ext uri="{FF2B5EF4-FFF2-40B4-BE49-F238E27FC236}">
                <a16:creationId xmlns:a16="http://schemas.microsoft.com/office/drawing/2014/main" id="{84B1A117-D0FE-45F2-9ECA-17F38FF642B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D57F5D9-D2C3-44BB-8741-BF19C9919142}"/>
              </a:ext>
            </a:extLst>
          </p:cNvPr>
          <p:cNvSpPr>
            <a:spLocks noGrp="1"/>
          </p:cNvSpPr>
          <p:nvPr>
            <p:ph type="sldNum" sz="quarter" idx="12"/>
          </p:nvPr>
        </p:nvSpPr>
        <p:spPr/>
        <p:txBody>
          <a:body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2740805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194B5-9F5E-4A4B-84D5-CC78949574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27837C-AEDF-4776-8329-5F8747C2FE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1DC87D9-1AD0-4FF8-80FA-F3B084318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1C75FE8-2217-4EA9-8953-D984208A444E}"/>
              </a:ext>
            </a:extLst>
          </p:cNvPr>
          <p:cNvSpPr>
            <a:spLocks noGrp="1"/>
          </p:cNvSpPr>
          <p:nvPr>
            <p:ph type="dt" sz="half" idx="10"/>
          </p:nvPr>
        </p:nvSpPr>
        <p:spPr/>
        <p:txBody>
          <a:bodyPr/>
          <a:lstStyle/>
          <a:p>
            <a:fld id="{F2651AAB-2854-4D81-AA52-202C50BA0632}" type="datetimeFigureOut">
              <a:rPr lang="zh-CN" altLang="en-US" smtClean="0"/>
              <a:t>2023/8/17</a:t>
            </a:fld>
            <a:endParaRPr lang="zh-CN" altLang="en-US"/>
          </a:p>
        </p:txBody>
      </p:sp>
      <p:sp>
        <p:nvSpPr>
          <p:cNvPr id="6" name="页脚占位符 5">
            <a:extLst>
              <a:ext uri="{FF2B5EF4-FFF2-40B4-BE49-F238E27FC236}">
                <a16:creationId xmlns:a16="http://schemas.microsoft.com/office/drawing/2014/main" id="{907C4F00-94E9-4832-B040-15BC0DD943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3EFD0E-BD25-4C8E-A9A4-05CCF62796E9}"/>
              </a:ext>
            </a:extLst>
          </p:cNvPr>
          <p:cNvSpPr>
            <a:spLocks noGrp="1"/>
          </p:cNvSpPr>
          <p:nvPr>
            <p:ph type="sldNum" sz="quarter" idx="12"/>
          </p:nvPr>
        </p:nvSpPr>
        <p:spPr/>
        <p:txBody>
          <a:body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376304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BE6D7-BDF7-4E14-A33E-11D5ED7D652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FB7150-C672-441E-90AA-64CE26145C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933150B-773D-4CFE-8644-B94FDFAC06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31C53C2-5605-4C8A-9F2D-0BD67492E333}"/>
              </a:ext>
            </a:extLst>
          </p:cNvPr>
          <p:cNvSpPr>
            <a:spLocks noGrp="1"/>
          </p:cNvSpPr>
          <p:nvPr>
            <p:ph type="dt" sz="half" idx="10"/>
          </p:nvPr>
        </p:nvSpPr>
        <p:spPr/>
        <p:txBody>
          <a:bodyPr/>
          <a:lstStyle/>
          <a:p>
            <a:fld id="{F2651AAB-2854-4D81-AA52-202C50BA0632}" type="datetimeFigureOut">
              <a:rPr lang="zh-CN" altLang="en-US" smtClean="0"/>
              <a:t>2023/8/17</a:t>
            </a:fld>
            <a:endParaRPr lang="zh-CN" altLang="en-US"/>
          </a:p>
        </p:txBody>
      </p:sp>
      <p:sp>
        <p:nvSpPr>
          <p:cNvPr id="6" name="页脚占位符 5">
            <a:extLst>
              <a:ext uri="{FF2B5EF4-FFF2-40B4-BE49-F238E27FC236}">
                <a16:creationId xmlns:a16="http://schemas.microsoft.com/office/drawing/2014/main" id="{CA1E8187-6598-4220-A815-FB8AA9D7D9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383B83D-2286-4186-89A4-B064951AFEB1}"/>
              </a:ext>
            </a:extLst>
          </p:cNvPr>
          <p:cNvSpPr>
            <a:spLocks noGrp="1"/>
          </p:cNvSpPr>
          <p:nvPr>
            <p:ph type="sldNum" sz="quarter" idx="12"/>
          </p:nvPr>
        </p:nvSpPr>
        <p:spPr/>
        <p:txBody>
          <a:body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1488799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F0218B-31A3-4849-915A-3E47D6E3F7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304F8A2-8AC9-46CE-8669-B1AC88A299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A026DE-65EE-40B8-9283-815EC54266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51AAB-2854-4D81-AA52-202C50BA0632}" type="datetimeFigureOut">
              <a:rPr lang="zh-CN" altLang="en-US" smtClean="0"/>
              <a:t>2023/8/17</a:t>
            </a:fld>
            <a:endParaRPr lang="zh-CN" altLang="en-US"/>
          </a:p>
        </p:txBody>
      </p:sp>
      <p:sp>
        <p:nvSpPr>
          <p:cNvPr id="5" name="页脚占位符 4">
            <a:extLst>
              <a:ext uri="{FF2B5EF4-FFF2-40B4-BE49-F238E27FC236}">
                <a16:creationId xmlns:a16="http://schemas.microsoft.com/office/drawing/2014/main" id="{3F23BB1A-0CE3-4429-8F00-BE9A9AD81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CCC3D6C-D6B0-4933-AB0C-C17902E99D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131876-DDDF-4594-99BA-62C00D84AF8D}" type="slidenum">
              <a:rPr lang="zh-CN" altLang="en-US" smtClean="0"/>
              <a:t>‹#›</a:t>
            </a:fld>
            <a:endParaRPr lang="zh-CN" altLang="en-US"/>
          </a:p>
        </p:txBody>
      </p:sp>
    </p:spTree>
    <p:extLst>
      <p:ext uri="{BB962C8B-B14F-4D97-AF65-F5344CB8AC3E}">
        <p14:creationId xmlns:p14="http://schemas.microsoft.com/office/powerpoint/2010/main" val="1370622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902D3E2-89A0-4380-AB48-8CFB55A0C1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 name="文本框 27">
            <a:extLst>
              <a:ext uri="{FF2B5EF4-FFF2-40B4-BE49-F238E27FC236}">
                <a16:creationId xmlns:a16="http://schemas.microsoft.com/office/drawing/2014/main" id="{B7A12158-35A2-4750-A249-68E7DF706B58}"/>
              </a:ext>
            </a:extLst>
          </p:cNvPr>
          <p:cNvSpPr txBox="1"/>
          <p:nvPr/>
        </p:nvSpPr>
        <p:spPr>
          <a:xfrm>
            <a:off x="569602" y="1689317"/>
            <a:ext cx="5302561" cy="1015663"/>
          </a:xfrm>
          <a:prstGeom prst="rect">
            <a:avLst/>
          </a:prstGeom>
          <a:noFill/>
        </p:spPr>
        <p:txBody>
          <a:bodyPr wrap="square" rtlCol="0">
            <a:spAutoFit/>
          </a:bodyPr>
          <a:lstStyle/>
          <a:p>
            <a:pPr algn="dist"/>
            <a:r>
              <a:rPr lang="en-US" altLang="zh-CN" sz="6000" dirty="0">
                <a:blipFill dpi="0" rotWithShape="1">
                  <a:blip r:embed="rId3"/>
                  <a:srcRect/>
                  <a:stretch>
                    <a:fillRect/>
                  </a:stretch>
                </a:blipFill>
                <a:latin typeface="微软雅黑" panose="020B0503020204020204" pitchFamily="34" charset="-122"/>
                <a:ea typeface="微软雅黑" panose="020B0503020204020204" pitchFamily="34" charset="-122"/>
              </a:rPr>
              <a:t>To The Moon</a:t>
            </a:r>
          </a:p>
        </p:txBody>
      </p:sp>
      <p:sp>
        <p:nvSpPr>
          <p:cNvPr id="29" name="矩形 28">
            <a:extLst>
              <a:ext uri="{FF2B5EF4-FFF2-40B4-BE49-F238E27FC236}">
                <a16:creationId xmlns:a16="http://schemas.microsoft.com/office/drawing/2014/main" id="{130C59B7-28C9-435E-83E4-BFC8AD86EA91}"/>
              </a:ext>
            </a:extLst>
          </p:cNvPr>
          <p:cNvSpPr/>
          <p:nvPr/>
        </p:nvSpPr>
        <p:spPr>
          <a:xfrm flipV="1">
            <a:off x="447159" y="2681047"/>
            <a:ext cx="5425004" cy="4571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11960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0695" y="1081023"/>
            <a:ext cx="4467225" cy="706755"/>
          </a:xfrm>
          <a:prstGeom prst="rect">
            <a:avLst/>
          </a:prstGeom>
          <a:noFill/>
        </p:spPr>
        <p:txBody>
          <a:bodyPr wrap="square" rtlCol="0">
            <a:spAutoFit/>
          </a:bodyPr>
          <a:lstStyle/>
          <a:p>
            <a:r>
              <a:rPr lang="en-US" altLang="zh-CN" sz="2000" dirty="0">
                <a:solidFill>
                  <a:schemeClr val="bg2">
                    <a:lumMod val="50000"/>
                  </a:schemeClr>
                </a:solidFill>
                <a:latin typeface="Chalkduster" panose="03050602040202020205" charset="0"/>
                <a:cs typeface="Chalkduster" panose="03050602040202020205" charset="0"/>
              </a:rPr>
              <a:t>The profund theme--about love, eternal love</a:t>
            </a:r>
          </a:p>
        </p:txBody>
      </p:sp>
      <p:cxnSp>
        <p:nvCxnSpPr>
          <p:cNvPr id="5" name="直接连接符 4"/>
          <p:cNvCxnSpPr/>
          <p:nvPr/>
        </p:nvCxnSpPr>
        <p:spPr>
          <a:xfrm>
            <a:off x="0" y="558800"/>
            <a:ext cx="1333500" cy="0"/>
          </a:xfrm>
          <a:prstGeom prst="line">
            <a:avLst/>
          </a:prstGeom>
          <a:ln w="19050">
            <a:solidFill>
              <a:srgbClr val="94D2B9"/>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1500" y="252730"/>
            <a:ext cx="2914650" cy="368300"/>
          </a:xfrm>
          <a:prstGeom prst="rect">
            <a:avLst/>
          </a:prstGeom>
          <a:noFill/>
        </p:spPr>
        <p:txBody>
          <a:bodyPr wrap="square" rtlCol="0">
            <a:spAutoFit/>
          </a:bodyPr>
          <a:lstStyle/>
          <a:p>
            <a:r>
              <a:rPr lang="en-US" altLang="zh-CN" spc="600" dirty="0">
                <a:solidFill>
                  <a:schemeClr val="bg2">
                    <a:lumMod val="50000"/>
                  </a:schemeClr>
                </a:solidFill>
                <a:latin typeface="Aharoni" panose="02010803020104030203" pitchFamily="2" charset="-79"/>
                <a:cs typeface="Aharoni" panose="02010803020104030203" pitchFamily="2" charset="-79"/>
              </a:rPr>
              <a:t>To The Moon</a:t>
            </a:r>
          </a:p>
        </p:txBody>
      </p:sp>
      <p:sp>
        <p:nvSpPr>
          <p:cNvPr id="7" name="文字方塊 6"/>
          <p:cNvSpPr txBox="1"/>
          <p:nvPr/>
        </p:nvSpPr>
        <p:spPr>
          <a:xfrm>
            <a:off x="480695" y="646430"/>
            <a:ext cx="1067921" cy="523220"/>
          </a:xfrm>
          <a:prstGeom prst="rect">
            <a:avLst/>
          </a:prstGeom>
          <a:noFill/>
        </p:spPr>
        <p:txBody>
          <a:bodyPr wrap="none" rtlCol="0">
            <a:spAutoFit/>
          </a:bodyPr>
          <a:lstStyle/>
          <a:p>
            <a:r>
              <a:rPr lang="en-US" altLang="zh-TW" sz="2800" dirty="0">
                <a:latin typeface="Chalkduster" panose="03050602040202020205" charset="0"/>
                <a:cs typeface="Chalkduster" panose="03050602040202020205" charset="0"/>
              </a:rPr>
              <a:t>NO.3</a:t>
            </a:r>
          </a:p>
        </p:txBody>
      </p:sp>
      <p:pic>
        <p:nvPicPr>
          <p:cNvPr id="8" name="圖片 7" descr="截圖 2023-08-16 21.09.49"/>
          <p:cNvPicPr>
            <a:picLocks noChangeAspect="1"/>
          </p:cNvPicPr>
          <p:nvPr/>
        </p:nvPicPr>
        <p:blipFill>
          <a:blip r:embed="rId2"/>
          <a:stretch>
            <a:fillRect/>
          </a:stretch>
        </p:blipFill>
        <p:spPr>
          <a:xfrm>
            <a:off x="5142863" y="-47693"/>
            <a:ext cx="7049135" cy="2596515"/>
          </a:xfrm>
          <a:prstGeom prst="rect">
            <a:avLst/>
          </a:prstGeom>
        </p:spPr>
      </p:pic>
      <p:pic>
        <p:nvPicPr>
          <p:cNvPr id="9" name="圖片 8" descr="截圖 2023-08-16 21.10.02"/>
          <p:cNvPicPr>
            <a:picLocks noChangeAspect="1"/>
          </p:cNvPicPr>
          <p:nvPr/>
        </p:nvPicPr>
        <p:blipFill>
          <a:blip r:embed="rId3"/>
          <a:stretch>
            <a:fillRect/>
          </a:stretch>
        </p:blipFill>
        <p:spPr>
          <a:xfrm>
            <a:off x="5143500" y="1466850"/>
            <a:ext cx="7048500" cy="3594100"/>
          </a:xfrm>
          <a:prstGeom prst="rect">
            <a:avLst/>
          </a:prstGeom>
        </p:spPr>
      </p:pic>
      <p:pic>
        <p:nvPicPr>
          <p:cNvPr id="10" name="圖片 9" descr="截圖 2023-08-16 21.10.21"/>
          <p:cNvPicPr>
            <a:picLocks noChangeAspect="1"/>
          </p:cNvPicPr>
          <p:nvPr/>
        </p:nvPicPr>
        <p:blipFill>
          <a:blip r:embed="rId4"/>
          <a:stretch>
            <a:fillRect/>
          </a:stretch>
        </p:blipFill>
        <p:spPr>
          <a:xfrm>
            <a:off x="0" y="3757710"/>
            <a:ext cx="6175758" cy="3100289"/>
          </a:xfrm>
          <a:prstGeom prst="rect">
            <a:avLst/>
          </a:prstGeom>
        </p:spPr>
      </p:pic>
      <p:pic>
        <p:nvPicPr>
          <p:cNvPr id="11" name="圖片 10" descr="截圖 2023-08-16 21.10.32"/>
          <p:cNvPicPr>
            <a:picLocks noChangeAspect="1"/>
          </p:cNvPicPr>
          <p:nvPr/>
        </p:nvPicPr>
        <p:blipFill>
          <a:blip r:embed="rId5"/>
          <a:stretch>
            <a:fillRect/>
          </a:stretch>
        </p:blipFill>
        <p:spPr>
          <a:xfrm>
            <a:off x="5142862" y="3727490"/>
            <a:ext cx="7049135" cy="3130510"/>
          </a:xfrm>
          <a:prstGeom prst="rect">
            <a:avLst/>
          </a:prstGeom>
        </p:spPr>
      </p:pic>
      <p:sp>
        <p:nvSpPr>
          <p:cNvPr id="12" name="文本框 11">
            <a:extLst>
              <a:ext uri="{FF2B5EF4-FFF2-40B4-BE49-F238E27FC236}">
                <a16:creationId xmlns:a16="http://schemas.microsoft.com/office/drawing/2014/main" id="{05B09A0B-158A-19E7-8D66-1D240B80EAC1}"/>
              </a:ext>
            </a:extLst>
          </p:cNvPr>
          <p:cNvSpPr txBox="1"/>
          <p:nvPr/>
        </p:nvSpPr>
        <p:spPr>
          <a:xfrm>
            <a:off x="480695" y="1730965"/>
            <a:ext cx="4905867" cy="2031325"/>
          </a:xfrm>
          <a:prstGeom prst="rect">
            <a:avLst/>
          </a:prstGeom>
          <a:noFill/>
        </p:spPr>
        <p:txBody>
          <a:bodyPr wrap="square" rtlCol="0">
            <a:spAutoFit/>
          </a:bodyPr>
          <a:lstStyle/>
          <a:p>
            <a:r>
              <a:rPr lang="en-US" altLang="zh-CN" dirty="0">
                <a:latin typeface="Chalkduster" panose="03050602040202020205" charset="0"/>
                <a:cs typeface="Chalkduster" panose="03050602040202020205" charset="0"/>
              </a:rPr>
              <a:t>"To The Moon" is more than a game. It's a testament to the power of storytelling, a journey into the depths of human emotions, and an exploration of identity and personal fulfillment. It challenges us, moves us, and leaves us contemplating long after the final scene.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5101" y="177800"/>
            <a:ext cx="11836400" cy="6500813"/>
          </a:xfrm>
          <a:prstGeom prst="rect">
            <a:avLst/>
          </a:prstGeom>
          <a:noFill/>
          <a:ln w="381000">
            <a:solidFill>
              <a:srgbClr val="94D2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3" name="直接连接符 12"/>
          <p:cNvCxnSpPr/>
          <p:nvPr/>
        </p:nvCxnSpPr>
        <p:spPr>
          <a:xfrm>
            <a:off x="5251450" y="3429000"/>
            <a:ext cx="1739900" cy="0"/>
          </a:xfrm>
          <a:prstGeom prst="line">
            <a:avLst/>
          </a:prstGeom>
          <a:ln w="19050">
            <a:solidFill>
              <a:srgbClr val="94D2B9"/>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175000" y="3631278"/>
            <a:ext cx="57658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Lorem ipsum dolor sit </a:t>
            </a:r>
            <a:r>
              <a:rPr kumimoji="0" lang="en-US" altLang="zh-CN" sz="1400" b="0"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amet</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1400" b="0"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consectetur</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1400" b="0"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adipisicing</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1400" b="0"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elit</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sed do </a:t>
            </a:r>
            <a:r>
              <a:rPr kumimoji="0" lang="en-US" altLang="zh-CN" sz="1400" b="0"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eiusmod</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1400" b="0"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tempor</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1400" b="0"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incididunt</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1400" b="0"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ut</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1400" b="0"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labore</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et dolore magna </a:t>
            </a:r>
            <a:r>
              <a:rPr kumimoji="0" lang="en-US" altLang="zh-CN" sz="1400" b="0" i="0" u="none" strike="noStrike" kern="1200" cap="none" spc="0" normalizeH="0" baseline="0" noProof="0" dirty="0" err="1">
                <a:ln>
                  <a:noFill/>
                </a:ln>
                <a:solidFill>
                  <a:prstClr val="black"/>
                </a:solidFill>
                <a:effectLst/>
                <a:uLnTx/>
                <a:uFillTx/>
                <a:latin typeface="等线" panose="02010600030101010101" charset="-122"/>
                <a:ea typeface="等线" panose="02010600030101010101" charset="-122"/>
                <a:cs typeface="+mn-cs"/>
              </a:rPr>
              <a:t>aliqua</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endParaRPr kumimoji="0" lang="zh-CN" altLang="en-US"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5" name="等腰三角形 14"/>
          <p:cNvSpPr/>
          <p:nvPr/>
        </p:nvSpPr>
        <p:spPr>
          <a:xfrm rot="3592439">
            <a:off x="746988" y="613897"/>
            <a:ext cx="913384" cy="787400"/>
          </a:xfrm>
          <a:prstGeom prs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等腰三角形 15"/>
          <p:cNvSpPr/>
          <p:nvPr/>
        </p:nvSpPr>
        <p:spPr>
          <a:xfrm rot="3774327">
            <a:off x="1062156" y="4074280"/>
            <a:ext cx="919988" cy="793093"/>
          </a:xfrm>
          <a:prstGeom prs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等腰三角形 16"/>
          <p:cNvSpPr/>
          <p:nvPr/>
        </p:nvSpPr>
        <p:spPr>
          <a:xfrm rot="5060062">
            <a:off x="10725934" y="1587357"/>
            <a:ext cx="1221232" cy="1052786"/>
          </a:xfrm>
          <a:prstGeom prst="triangle">
            <a:avLst/>
          </a:prstGeom>
          <a:solidFill>
            <a:srgbClr val="94D2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等腰三角形 18"/>
          <p:cNvSpPr/>
          <p:nvPr/>
        </p:nvSpPr>
        <p:spPr>
          <a:xfrm rot="3173696">
            <a:off x="10903337" y="5452469"/>
            <a:ext cx="1125075" cy="969892"/>
          </a:xfrm>
          <a:prstGeom prs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等腰三角形 19"/>
          <p:cNvSpPr/>
          <p:nvPr/>
        </p:nvSpPr>
        <p:spPr>
          <a:xfrm rot="2840139">
            <a:off x="7311460" y="322464"/>
            <a:ext cx="1409700" cy="1215259"/>
          </a:xfrm>
          <a:prstGeom prs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等腰三角形 20"/>
          <p:cNvSpPr/>
          <p:nvPr/>
        </p:nvSpPr>
        <p:spPr>
          <a:xfrm rot="2840139">
            <a:off x="3742762" y="627265"/>
            <a:ext cx="1409700" cy="1215259"/>
          </a:xfrm>
          <a:prstGeom prst="triangle">
            <a:avLst/>
          </a:prstGeom>
          <a:solidFill>
            <a:srgbClr val="94D2B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等腰三角形 21"/>
          <p:cNvSpPr/>
          <p:nvPr/>
        </p:nvSpPr>
        <p:spPr>
          <a:xfrm rot="2840139">
            <a:off x="9033996" y="4754539"/>
            <a:ext cx="598151" cy="515648"/>
          </a:xfrm>
          <a:prstGeom prst="triangle">
            <a:avLst/>
          </a:prstGeom>
          <a:solidFill>
            <a:srgbClr val="94D2B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等腰三角形 22"/>
          <p:cNvSpPr/>
          <p:nvPr/>
        </p:nvSpPr>
        <p:spPr>
          <a:xfrm rot="2840139">
            <a:off x="2292932" y="2220946"/>
            <a:ext cx="511207" cy="440696"/>
          </a:xfrm>
          <a:prstGeom prst="triangle">
            <a:avLst/>
          </a:prstGeom>
          <a:solidFill>
            <a:srgbClr val="94D2B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 name="圖片 1" descr="截圖 2023-08-16 21.29.28"/>
          <p:cNvPicPr>
            <a:picLocks noChangeAspect="1"/>
          </p:cNvPicPr>
          <p:nvPr/>
        </p:nvPicPr>
        <p:blipFill>
          <a:blip r:embed="rId3"/>
          <a:stretch>
            <a:fillRect/>
          </a:stretch>
        </p:blipFill>
        <p:spPr>
          <a:xfrm>
            <a:off x="125095" y="177800"/>
            <a:ext cx="4060190" cy="5175885"/>
          </a:xfrm>
          <a:prstGeom prst="rect">
            <a:avLst/>
          </a:prstGeom>
        </p:spPr>
      </p:pic>
      <p:pic>
        <p:nvPicPr>
          <p:cNvPr id="3" name="圖片 2" descr="截圖 2023-08-16 21.29.43"/>
          <p:cNvPicPr>
            <a:picLocks noChangeAspect="1"/>
          </p:cNvPicPr>
          <p:nvPr/>
        </p:nvPicPr>
        <p:blipFill>
          <a:blip r:embed="rId4"/>
          <a:stretch>
            <a:fillRect/>
          </a:stretch>
        </p:blipFill>
        <p:spPr>
          <a:xfrm>
            <a:off x="4154805" y="177800"/>
            <a:ext cx="4216400" cy="4775200"/>
          </a:xfrm>
          <a:prstGeom prst="rect">
            <a:avLst/>
          </a:prstGeom>
        </p:spPr>
      </p:pic>
      <p:pic>
        <p:nvPicPr>
          <p:cNvPr id="4" name="圖片 3" descr="截圖 2023-08-16 21.29.53"/>
          <p:cNvPicPr>
            <a:picLocks noChangeAspect="1"/>
          </p:cNvPicPr>
          <p:nvPr/>
        </p:nvPicPr>
        <p:blipFill>
          <a:blip r:embed="rId5"/>
          <a:stretch>
            <a:fillRect/>
          </a:stretch>
        </p:blipFill>
        <p:spPr>
          <a:xfrm>
            <a:off x="8204200" y="152400"/>
            <a:ext cx="3797300" cy="4800600"/>
          </a:xfrm>
          <a:prstGeom prst="rect">
            <a:avLst/>
          </a:prstGeom>
        </p:spPr>
      </p:pic>
      <p:sp>
        <p:nvSpPr>
          <p:cNvPr id="5" name="文字方塊 4"/>
          <p:cNvSpPr txBox="1"/>
          <p:nvPr/>
        </p:nvSpPr>
        <p:spPr>
          <a:xfrm>
            <a:off x="620393" y="5441315"/>
            <a:ext cx="2463800" cy="1383665"/>
          </a:xfrm>
          <a:prstGeom prst="rect">
            <a:avLst/>
          </a:prstGeom>
          <a:noFill/>
        </p:spPr>
        <p:txBody>
          <a:bodyPr wrap="square" rtlCol="0">
            <a:spAutoFit/>
          </a:bodyPr>
          <a:lstStyle/>
          <a:p>
            <a:r>
              <a:rPr lang="en-US" altLang="zh-TW" sz="2800" dirty="0">
                <a:latin typeface="Chalkduster" panose="03050602040202020205" charset="0"/>
                <a:cs typeface="Chalkduster" panose="03050602040202020205" charset="0"/>
              </a:rPr>
              <a:t>the feeling after playing </a:t>
            </a:r>
          </a:p>
        </p:txBody>
      </p:sp>
      <p:sp>
        <p:nvSpPr>
          <p:cNvPr id="6" name="文字方塊 5"/>
          <p:cNvSpPr txBox="1"/>
          <p:nvPr/>
        </p:nvSpPr>
        <p:spPr>
          <a:xfrm>
            <a:off x="3175000" y="5621655"/>
            <a:ext cx="8170545" cy="737235"/>
          </a:xfrm>
          <a:prstGeom prst="rect">
            <a:avLst/>
          </a:prstGeom>
          <a:noFill/>
        </p:spPr>
        <p:txBody>
          <a:bodyPr wrap="none" rtlCol="0">
            <a:spAutoFit/>
          </a:bodyPr>
          <a:lstStyle/>
          <a:p>
            <a:r>
              <a:rPr lang="en-US" altLang="zh-TW" sz="1400">
                <a:latin typeface="Chalkduster" panose="03050602040202020205" charset="0"/>
                <a:cs typeface="Chalkduster" panose="03050602040202020205" charset="0"/>
              </a:rPr>
              <a:t>when the two step into the rocket, entwining fingers with each other,</a:t>
            </a:r>
          </a:p>
          <a:p>
            <a:r>
              <a:rPr lang="en-US" altLang="zh-TW" sz="1400">
                <a:latin typeface="Chalkduster" panose="03050602040202020205" charset="0"/>
                <a:cs typeface="Chalkduster" panose="03050602040202020205" charset="0"/>
              </a:rPr>
              <a:t>the ECG of the BGM emits a long, sharp sound, which indicates John’s</a:t>
            </a:r>
          </a:p>
          <a:p>
            <a:r>
              <a:rPr lang="en-US" altLang="zh-TW" sz="1400">
                <a:latin typeface="Chalkduster" panose="03050602040202020205" charset="0"/>
                <a:cs typeface="Chalkduster" panose="03050602040202020205" charset="0"/>
              </a:rPr>
              <a:t>passing away. John also fully fulfill his long-cherished dream--To The Moon</a:t>
            </a:r>
          </a:p>
        </p:txBody>
      </p:sp>
      <p:sp>
        <p:nvSpPr>
          <p:cNvPr id="7" name="文字方塊 6"/>
          <p:cNvSpPr txBox="1"/>
          <p:nvPr/>
        </p:nvSpPr>
        <p:spPr>
          <a:xfrm>
            <a:off x="694461" y="2870341"/>
            <a:ext cx="10925176" cy="1015663"/>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altLang="zh-TW" sz="6000" b="1" dirty="0">
                <a:solidFill>
                  <a:schemeClr val="accent5">
                    <a:lumMod val="20000"/>
                    <a:lumOff val="80000"/>
                  </a:schemeClr>
                </a:solidFill>
                <a:latin typeface="Times New Roman" panose="02020603050405020304" pitchFamily="18" charset="0"/>
                <a:ea typeface="HeadLineA" charset="-127"/>
                <a:cs typeface="Times New Roman" panose="02020603050405020304" pitchFamily="18" charset="0"/>
              </a:rPr>
              <a:t>Love is always, and forever will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902D3E2-89A0-4380-AB48-8CFB55A0C1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25420325"/>
          </a:xfrm>
          <a:prstGeom prst="rect">
            <a:avLst/>
          </a:prstGeom>
        </p:spPr>
      </p:pic>
      <p:sp>
        <p:nvSpPr>
          <p:cNvPr id="28" name="文本框 27">
            <a:extLst>
              <a:ext uri="{FF2B5EF4-FFF2-40B4-BE49-F238E27FC236}">
                <a16:creationId xmlns:a16="http://schemas.microsoft.com/office/drawing/2014/main" id="{B7A12158-35A2-4750-A249-68E7DF706B58}"/>
              </a:ext>
            </a:extLst>
          </p:cNvPr>
          <p:cNvSpPr txBox="1"/>
          <p:nvPr/>
        </p:nvSpPr>
        <p:spPr>
          <a:xfrm>
            <a:off x="3444718" y="2921168"/>
            <a:ext cx="5302561" cy="1015663"/>
          </a:xfrm>
          <a:prstGeom prst="rect">
            <a:avLst/>
          </a:prstGeom>
          <a:noFill/>
        </p:spPr>
        <p:txBody>
          <a:bodyPr wrap="square" rtlCol="0">
            <a:spAutoFit/>
          </a:bodyPr>
          <a:lstStyle/>
          <a:p>
            <a:pPr algn="dist"/>
            <a:r>
              <a:rPr lang="en-US" altLang="zh-CN" sz="6000" dirty="0">
                <a:blipFill dpi="0" rotWithShape="1">
                  <a:blip r:embed="rId3"/>
                  <a:srcRect/>
                  <a:stretch>
                    <a:fillRect/>
                  </a:stretch>
                </a:blipFill>
                <a:latin typeface="微软雅黑" panose="020B0503020204020204" pitchFamily="34" charset="-122"/>
                <a:ea typeface="微软雅黑" panose="020B0503020204020204" pitchFamily="34" charset="-122"/>
              </a:rPr>
              <a:t>Thank You</a:t>
            </a:r>
          </a:p>
        </p:txBody>
      </p:sp>
      <p:sp>
        <p:nvSpPr>
          <p:cNvPr id="29" name="矩形 28">
            <a:extLst>
              <a:ext uri="{FF2B5EF4-FFF2-40B4-BE49-F238E27FC236}">
                <a16:creationId xmlns:a16="http://schemas.microsoft.com/office/drawing/2014/main" id="{130C59B7-28C9-435E-83E4-BFC8AD86EA91}"/>
              </a:ext>
            </a:extLst>
          </p:cNvPr>
          <p:cNvSpPr/>
          <p:nvPr/>
        </p:nvSpPr>
        <p:spPr>
          <a:xfrm flipV="1">
            <a:off x="3383497" y="4225545"/>
            <a:ext cx="5425004" cy="4571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878667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flipH="1">
            <a:off x="8763000" y="3429000"/>
            <a:ext cx="3429000" cy="3429000"/>
          </a:xfrm>
          <a:prstGeom prst="r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2717801" y="4297233"/>
            <a:ext cx="1117600" cy="1200329"/>
          </a:xfrm>
          <a:prstGeom prst="rect">
            <a:avLst/>
          </a:prstGeom>
          <a:noFill/>
        </p:spPr>
        <p:txBody>
          <a:bodyPr wrap="square" rtlCol="0">
            <a:spAutoFit/>
          </a:bodyPr>
          <a:lstStyle/>
          <a:p>
            <a:r>
              <a:rPr lang="en-US" altLang="zh-CN" sz="7200" dirty="0">
                <a:solidFill>
                  <a:schemeClr val="bg2">
                    <a:lumMod val="50000"/>
                  </a:schemeClr>
                </a:solidFill>
                <a:latin typeface="Bahnschrift SemiCondensed" panose="020B0502040204020203" pitchFamily="34" charset="0"/>
              </a:rPr>
              <a:t>01</a:t>
            </a:r>
            <a:endParaRPr lang="zh-CN" altLang="en-US" sz="7200" dirty="0">
              <a:solidFill>
                <a:schemeClr val="bg2">
                  <a:lumMod val="50000"/>
                </a:schemeClr>
              </a:solidFill>
              <a:latin typeface="Bahnschrift SemiCondensed" panose="020B0502040204020203" pitchFamily="34" charset="0"/>
            </a:endParaRPr>
          </a:p>
        </p:txBody>
      </p:sp>
      <p:sp>
        <p:nvSpPr>
          <p:cNvPr id="6" name="文本框 5"/>
          <p:cNvSpPr txBox="1"/>
          <p:nvPr/>
        </p:nvSpPr>
        <p:spPr>
          <a:xfrm>
            <a:off x="4708525" y="3189237"/>
            <a:ext cx="1117600" cy="1107996"/>
          </a:xfrm>
          <a:prstGeom prst="rect">
            <a:avLst/>
          </a:prstGeom>
          <a:noFill/>
        </p:spPr>
        <p:txBody>
          <a:bodyPr wrap="square" rtlCol="0">
            <a:spAutoFit/>
          </a:bodyPr>
          <a:lstStyle/>
          <a:p>
            <a:r>
              <a:rPr lang="en-US" altLang="zh-CN" sz="6600" dirty="0">
                <a:solidFill>
                  <a:schemeClr val="bg2">
                    <a:lumMod val="50000"/>
                  </a:schemeClr>
                </a:solidFill>
                <a:latin typeface="Bahnschrift SemiCondensed" panose="020B0502040204020203" pitchFamily="34" charset="0"/>
              </a:rPr>
              <a:t>02</a:t>
            </a:r>
            <a:endParaRPr lang="zh-CN" altLang="en-US" sz="6600" dirty="0">
              <a:solidFill>
                <a:schemeClr val="bg2">
                  <a:lumMod val="50000"/>
                </a:schemeClr>
              </a:solidFill>
              <a:latin typeface="Bahnschrift SemiCondensed" panose="020B0502040204020203" pitchFamily="34" charset="0"/>
            </a:endParaRPr>
          </a:p>
        </p:txBody>
      </p:sp>
      <p:sp>
        <p:nvSpPr>
          <p:cNvPr id="7" name="文本框 6"/>
          <p:cNvSpPr txBox="1"/>
          <p:nvPr/>
        </p:nvSpPr>
        <p:spPr>
          <a:xfrm>
            <a:off x="6546850" y="2081241"/>
            <a:ext cx="1117600" cy="1107996"/>
          </a:xfrm>
          <a:prstGeom prst="rect">
            <a:avLst/>
          </a:prstGeom>
          <a:noFill/>
        </p:spPr>
        <p:txBody>
          <a:bodyPr wrap="square" rtlCol="0">
            <a:spAutoFit/>
          </a:bodyPr>
          <a:lstStyle/>
          <a:p>
            <a:r>
              <a:rPr lang="en-US" altLang="zh-CN" sz="6600" dirty="0">
                <a:solidFill>
                  <a:schemeClr val="bg2">
                    <a:lumMod val="50000"/>
                  </a:schemeClr>
                </a:solidFill>
                <a:latin typeface="Bahnschrift SemiCondensed" panose="020B0502040204020203" pitchFamily="34" charset="0"/>
              </a:rPr>
              <a:t>03</a:t>
            </a:r>
            <a:endParaRPr lang="zh-CN" altLang="en-US" sz="6600" dirty="0">
              <a:solidFill>
                <a:schemeClr val="bg2">
                  <a:lumMod val="50000"/>
                </a:schemeClr>
              </a:solidFill>
              <a:latin typeface="Bahnschrift SemiCondensed" panose="020B0502040204020203" pitchFamily="34" charset="0"/>
            </a:endParaRPr>
          </a:p>
        </p:txBody>
      </p:sp>
      <p:sp>
        <p:nvSpPr>
          <p:cNvPr id="8" name="文本框 7"/>
          <p:cNvSpPr txBox="1"/>
          <p:nvPr/>
        </p:nvSpPr>
        <p:spPr>
          <a:xfrm>
            <a:off x="8261350" y="973245"/>
            <a:ext cx="1117600" cy="1107996"/>
          </a:xfrm>
          <a:prstGeom prst="rect">
            <a:avLst/>
          </a:prstGeom>
          <a:noFill/>
        </p:spPr>
        <p:txBody>
          <a:bodyPr wrap="square" rtlCol="0">
            <a:spAutoFit/>
          </a:bodyPr>
          <a:lstStyle/>
          <a:p>
            <a:r>
              <a:rPr lang="en-US" altLang="zh-CN" sz="6600" dirty="0">
                <a:solidFill>
                  <a:schemeClr val="bg2">
                    <a:lumMod val="50000"/>
                  </a:schemeClr>
                </a:solidFill>
                <a:latin typeface="Bahnschrift SemiCondensed" panose="020B0502040204020203" pitchFamily="34" charset="0"/>
              </a:rPr>
              <a:t>04</a:t>
            </a:r>
            <a:endParaRPr lang="zh-CN" altLang="en-US" sz="6600" dirty="0">
              <a:solidFill>
                <a:schemeClr val="bg2">
                  <a:lumMod val="50000"/>
                </a:schemeClr>
              </a:solidFill>
              <a:latin typeface="Bahnschrift SemiCondensed" panose="020B0502040204020203" pitchFamily="34" charset="0"/>
            </a:endParaRPr>
          </a:p>
        </p:txBody>
      </p:sp>
      <p:sp>
        <p:nvSpPr>
          <p:cNvPr id="9" name="文本框 8"/>
          <p:cNvSpPr txBox="1"/>
          <p:nvPr/>
        </p:nvSpPr>
        <p:spPr>
          <a:xfrm>
            <a:off x="3476625" y="4943445"/>
            <a:ext cx="2463799" cy="400110"/>
          </a:xfrm>
          <a:prstGeom prst="rect">
            <a:avLst/>
          </a:prstGeom>
          <a:noFill/>
        </p:spPr>
        <p:txBody>
          <a:bodyPr wrap="square" rtlCol="0">
            <a:spAutoFit/>
          </a:bodyPr>
          <a:lstStyle/>
          <a:p>
            <a:r>
              <a:rPr lang="zh-CN" altLang="en-US" sz="2000" dirty="0">
                <a:solidFill>
                  <a:schemeClr val="bg2">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添加标题</a:t>
            </a:r>
          </a:p>
        </p:txBody>
      </p:sp>
      <p:sp>
        <p:nvSpPr>
          <p:cNvPr id="10" name="文本框 9"/>
          <p:cNvSpPr txBox="1"/>
          <p:nvPr/>
        </p:nvSpPr>
        <p:spPr>
          <a:xfrm>
            <a:off x="5534025" y="3762345"/>
            <a:ext cx="2463799" cy="400110"/>
          </a:xfrm>
          <a:prstGeom prst="rect">
            <a:avLst/>
          </a:prstGeom>
          <a:noFill/>
        </p:spPr>
        <p:txBody>
          <a:bodyPr wrap="square" rtlCol="0">
            <a:spAutoFit/>
          </a:bodyPr>
          <a:lstStyle/>
          <a:p>
            <a:r>
              <a:rPr lang="zh-CN" altLang="en-US" sz="2000" dirty="0">
                <a:solidFill>
                  <a:schemeClr val="bg2">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添加标题</a:t>
            </a:r>
          </a:p>
        </p:txBody>
      </p:sp>
      <p:sp>
        <p:nvSpPr>
          <p:cNvPr id="11" name="文本框 10"/>
          <p:cNvSpPr txBox="1"/>
          <p:nvPr/>
        </p:nvSpPr>
        <p:spPr>
          <a:xfrm>
            <a:off x="7375525" y="2632045"/>
            <a:ext cx="2463799" cy="400110"/>
          </a:xfrm>
          <a:prstGeom prst="rect">
            <a:avLst/>
          </a:prstGeom>
          <a:noFill/>
        </p:spPr>
        <p:txBody>
          <a:bodyPr wrap="square" rtlCol="0">
            <a:spAutoFit/>
          </a:bodyPr>
          <a:lstStyle/>
          <a:p>
            <a:r>
              <a:rPr lang="zh-CN" altLang="en-US" sz="2000" dirty="0">
                <a:solidFill>
                  <a:schemeClr val="bg2">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添加标题</a:t>
            </a:r>
          </a:p>
        </p:txBody>
      </p:sp>
      <p:sp>
        <p:nvSpPr>
          <p:cNvPr id="12" name="文本框 11"/>
          <p:cNvSpPr txBox="1"/>
          <p:nvPr/>
        </p:nvSpPr>
        <p:spPr>
          <a:xfrm>
            <a:off x="9140825" y="1539845"/>
            <a:ext cx="2463799" cy="400110"/>
          </a:xfrm>
          <a:prstGeom prst="rect">
            <a:avLst/>
          </a:prstGeom>
          <a:noFill/>
        </p:spPr>
        <p:txBody>
          <a:bodyPr wrap="square" rtlCol="0">
            <a:spAutoFit/>
          </a:bodyPr>
          <a:lstStyle/>
          <a:p>
            <a:r>
              <a:rPr lang="zh-CN" altLang="en-US" sz="2000" dirty="0">
                <a:solidFill>
                  <a:schemeClr val="bg2">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添加标题</a:t>
            </a:r>
          </a:p>
        </p:txBody>
      </p:sp>
      <p:sp>
        <p:nvSpPr>
          <p:cNvPr id="13" name="直角三角形 12"/>
          <p:cNvSpPr/>
          <p:nvPr/>
        </p:nvSpPr>
        <p:spPr>
          <a:xfrm rot="1914488" flipV="1">
            <a:off x="2981558" y="1084611"/>
            <a:ext cx="590088" cy="590088"/>
          </a:xfrm>
          <a:prstGeom prst="r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rot="5400000" flipV="1">
            <a:off x="612778" y="5270500"/>
            <a:ext cx="876300" cy="876300"/>
          </a:xfrm>
          <a:prstGeom prst="r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18682472" flipV="1">
            <a:off x="6084891" y="5476871"/>
            <a:ext cx="1003300" cy="1003300"/>
          </a:xfrm>
          <a:prstGeom prst="r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9547294" flipV="1">
            <a:off x="10838520" y="1445481"/>
            <a:ext cx="681167" cy="681167"/>
          </a:xfrm>
          <a:prstGeom prst="r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rot="601061" flipV="1">
            <a:off x="6012522" y="988281"/>
            <a:ext cx="681167" cy="681167"/>
          </a:xfrm>
          <a:prstGeom prst="r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圖片 1" descr="6771692113582_.pic"/>
          <p:cNvPicPr>
            <a:picLocks noChangeAspect="1"/>
          </p:cNvPicPr>
          <p:nvPr/>
        </p:nvPicPr>
        <p:blipFill>
          <a:blip r:embed="rId2"/>
          <a:stretch>
            <a:fillRect/>
          </a:stretch>
        </p:blipFill>
        <p:spPr>
          <a:xfrm>
            <a:off x="-28952" y="-21843"/>
            <a:ext cx="8696960" cy="5101590"/>
          </a:xfrm>
          <a:prstGeom prst="rect">
            <a:avLst/>
          </a:prstGeom>
        </p:spPr>
      </p:pic>
      <p:pic>
        <p:nvPicPr>
          <p:cNvPr id="19" name="圖片 18" descr="6881692148952_.pic"/>
          <p:cNvPicPr>
            <a:picLocks noChangeAspect="1"/>
          </p:cNvPicPr>
          <p:nvPr/>
        </p:nvPicPr>
        <p:blipFill>
          <a:blip r:embed="rId3"/>
          <a:stretch>
            <a:fillRect/>
          </a:stretch>
        </p:blipFill>
        <p:spPr>
          <a:xfrm>
            <a:off x="635" y="3383781"/>
            <a:ext cx="6095365" cy="3474219"/>
          </a:xfrm>
          <a:prstGeom prst="rect">
            <a:avLst/>
          </a:prstGeom>
        </p:spPr>
      </p:pic>
      <p:pic>
        <p:nvPicPr>
          <p:cNvPr id="18" name="圖片 17" descr="6721692113577_.pic"/>
          <p:cNvPicPr>
            <a:picLocks noChangeAspect="1"/>
          </p:cNvPicPr>
          <p:nvPr/>
        </p:nvPicPr>
        <p:blipFill>
          <a:blip r:embed="rId4"/>
          <a:stretch>
            <a:fillRect/>
          </a:stretch>
        </p:blipFill>
        <p:spPr>
          <a:xfrm>
            <a:off x="5826125" y="-2548"/>
            <a:ext cx="6340475" cy="6860548"/>
          </a:xfrm>
          <a:prstGeom prst="rect">
            <a:avLst/>
          </a:prstGeom>
        </p:spPr>
      </p:pic>
      <p:pic>
        <p:nvPicPr>
          <p:cNvPr id="20" name="圖片 19" descr="6891692148952_.pic"/>
          <p:cNvPicPr>
            <a:picLocks noChangeAspect="1"/>
          </p:cNvPicPr>
          <p:nvPr/>
        </p:nvPicPr>
        <p:blipFill>
          <a:blip r:embed="rId5"/>
          <a:stretch>
            <a:fillRect/>
          </a:stretch>
        </p:blipFill>
        <p:spPr>
          <a:xfrm>
            <a:off x="4105552" y="-10465"/>
            <a:ext cx="4177476" cy="23488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1301699A-F7A4-4B1B-B20F-E446D2EB8EFE}"/>
              </a:ext>
            </a:extLst>
          </p:cNvPr>
          <p:cNvSpPr txBox="1"/>
          <p:nvPr/>
        </p:nvSpPr>
        <p:spPr>
          <a:xfrm>
            <a:off x="3190552" y="3386137"/>
            <a:ext cx="6657975" cy="500137"/>
          </a:xfrm>
          <a:prstGeom prst="rect">
            <a:avLst/>
          </a:prstGeom>
          <a:noFill/>
        </p:spPr>
        <p:txBody>
          <a:bodyPr wrap="square" lIns="68580" tIns="34290" rIns="68580" bIns="34290" rtlCol="0">
            <a:spAutoFit/>
          </a:bodyPr>
          <a:lstStyle/>
          <a:p>
            <a:r>
              <a:rPr lang="en-US" altLang="zh-CN" sz="2800" dirty="0">
                <a:solidFill>
                  <a:schemeClr val="bg2">
                    <a:lumMod val="50000"/>
                  </a:schemeClr>
                </a:solidFill>
                <a:latin typeface="Chalkduster" panose="03050602040202020205" charset="0"/>
                <a:ea typeface="阿里巴巴普惠体 B" panose="00020600040101010101" pitchFamily="18" charset="-122"/>
                <a:cs typeface="Chalkduster" panose="03050602040202020205" charset="0"/>
              </a:rPr>
              <a:t>poetic like a poem, romantic like a film.</a:t>
            </a:r>
          </a:p>
        </p:txBody>
      </p:sp>
      <p:sp>
        <p:nvSpPr>
          <p:cNvPr id="23" name="文本框 25">
            <a:extLst>
              <a:ext uri="{FF2B5EF4-FFF2-40B4-BE49-F238E27FC236}">
                <a16:creationId xmlns:a16="http://schemas.microsoft.com/office/drawing/2014/main" id="{3B18FBED-50EC-4A2C-B87E-7AD18086145C}"/>
              </a:ext>
            </a:extLst>
          </p:cNvPr>
          <p:cNvSpPr txBox="1"/>
          <p:nvPr/>
        </p:nvSpPr>
        <p:spPr>
          <a:xfrm>
            <a:off x="2969245" y="2013570"/>
            <a:ext cx="7642621" cy="1084912"/>
          </a:xfrm>
          <a:prstGeom prst="rect">
            <a:avLst/>
          </a:prstGeom>
          <a:noFill/>
        </p:spPr>
        <p:txBody>
          <a:bodyPr wrap="square" lIns="68580" tIns="34290" rIns="68580" bIns="34290" rtlCol="0">
            <a:spAutoFit/>
          </a:bodyPr>
          <a:lstStyle/>
          <a:p>
            <a:r>
              <a:rPr lang="en-US" altLang="zh-CN" sz="6600" dirty="0">
                <a:solidFill>
                  <a:schemeClr val="bg2">
                    <a:lumMod val="50000"/>
                  </a:schemeClr>
                </a:solidFill>
                <a:latin typeface="Chalkduster" panose="03050602040202020205" charset="0"/>
                <a:ea typeface="阿里巴巴普惠体 B" panose="00020600040101010101" pitchFamily="18" charset="-122"/>
                <a:cs typeface="Chalkduster" panose="03050602040202020205" charset="0"/>
              </a:rPr>
              <a:t>A game, </a:t>
            </a:r>
            <a:r>
              <a:rPr lang="en-US" altLang="zh-CN" sz="6600" dirty="0" err="1">
                <a:solidFill>
                  <a:schemeClr val="bg2">
                    <a:lumMod val="50000"/>
                  </a:schemeClr>
                </a:solidFill>
                <a:latin typeface="Chalkduster" panose="03050602040202020205" charset="0"/>
                <a:ea typeface="阿里巴巴普惠体 B" panose="00020600040101010101" pitchFamily="18" charset="-122"/>
                <a:cs typeface="Chalkduster" panose="03050602040202020205" charset="0"/>
              </a:rPr>
              <a:t>buuuuuut</a:t>
            </a:r>
            <a:endParaRPr lang="en-US" altLang="zh-CN" sz="6600" dirty="0">
              <a:solidFill>
                <a:schemeClr val="bg2">
                  <a:lumMod val="50000"/>
                </a:schemeClr>
              </a:solidFill>
              <a:latin typeface="Chalkduster" panose="03050602040202020205" charset="0"/>
              <a:ea typeface="阿里巴巴普惠体 B" panose="00020600040101010101" pitchFamily="18" charset="-122"/>
              <a:cs typeface="Chalkduster" panose="03050602040202020205" charset="0"/>
            </a:endParaRPr>
          </a:p>
        </p:txBody>
      </p:sp>
      <p:sp>
        <p:nvSpPr>
          <p:cNvPr id="39" name="Freeform 21">
            <a:extLst>
              <a:ext uri="{FF2B5EF4-FFF2-40B4-BE49-F238E27FC236}">
                <a16:creationId xmlns:a16="http://schemas.microsoft.com/office/drawing/2014/main" id="{C816BAED-4242-4A18-8032-88D63D07BB33}"/>
              </a:ext>
            </a:extLst>
          </p:cNvPr>
          <p:cNvSpPr>
            <a:spLocks/>
          </p:cNvSpPr>
          <p:nvPr/>
        </p:nvSpPr>
        <p:spPr bwMode="auto">
          <a:xfrm>
            <a:off x="3766219" y="4173929"/>
            <a:ext cx="5506640" cy="265928"/>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5092E0"/>
          </a:solidFill>
          <a:ln>
            <a:noFill/>
          </a:ln>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219441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 calcmode="lin" valueType="num">
                                      <p:cBhvr>
                                        <p:cTn id="9"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6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558800"/>
            <a:ext cx="1333500" cy="0"/>
          </a:xfrm>
          <a:prstGeom prst="line">
            <a:avLst/>
          </a:prstGeom>
          <a:ln w="19050">
            <a:solidFill>
              <a:srgbClr val="94D2B9"/>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28588" y="927100"/>
            <a:ext cx="5143500" cy="5262979"/>
          </a:xfrm>
          <a:prstGeom prst="rect">
            <a:avLst/>
          </a:prstGeom>
          <a:noFill/>
        </p:spPr>
        <p:txBody>
          <a:bodyPr wrap="square" rtlCol="0">
            <a:spAutoFit/>
          </a:bodyPr>
          <a:lstStyle/>
          <a:p>
            <a:r>
              <a:rPr lang="en-US" altLang="zh-CN" sz="2800" dirty="0">
                <a:latin typeface="Chalkduster" panose="03050602040202020205" charset="0"/>
                <a:cs typeface="Chalkduster" panose="03050602040202020205" charset="0"/>
              </a:rPr>
              <a:t>The game's narrative is centered around two doctors, who work for a company that uses a unique technology to fulfill the dying wishes of their patients by altering their memories. </a:t>
            </a:r>
          </a:p>
          <a:p>
            <a:r>
              <a:rPr lang="en-US" altLang="zh-CN" sz="2800" dirty="0">
                <a:latin typeface="Chalkduster" panose="03050602040202020205" charset="0"/>
                <a:cs typeface="Chalkduster" panose="03050602040202020205" charset="0"/>
              </a:rPr>
              <a:t>Their latest assignment is an old man named Johnny </a:t>
            </a:r>
            <a:r>
              <a:rPr lang="en-US" altLang="zh-CN" sz="2800" dirty="0" err="1">
                <a:latin typeface="Chalkduster" panose="03050602040202020205" charset="0"/>
                <a:cs typeface="Chalkduster" panose="03050602040202020205" charset="0"/>
              </a:rPr>
              <a:t>Wyles</a:t>
            </a:r>
            <a:r>
              <a:rPr lang="en-US" altLang="zh-CN" sz="2800" dirty="0">
                <a:latin typeface="Chalkduster" panose="03050602040202020205" charset="0"/>
                <a:cs typeface="Chalkduster" panose="03050602040202020205" charset="0"/>
              </a:rPr>
              <a:t>, whose final wish is to go to the moon, but he doesn't know why.</a:t>
            </a:r>
          </a:p>
        </p:txBody>
      </p:sp>
      <p:sp>
        <p:nvSpPr>
          <p:cNvPr id="8" name="文本框 7"/>
          <p:cNvSpPr txBox="1"/>
          <p:nvPr/>
        </p:nvSpPr>
        <p:spPr>
          <a:xfrm>
            <a:off x="0" y="190500"/>
            <a:ext cx="3176905" cy="368300"/>
          </a:xfrm>
          <a:prstGeom prst="rect">
            <a:avLst/>
          </a:prstGeom>
          <a:noFill/>
        </p:spPr>
        <p:txBody>
          <a:bodyPr wrap="square" rtlCol="0">
            <a:spAutoFit/>
          </a:bodyPr>
          <a:lstStyle/>
          <a:p>
            <a:r>
              <a:rPr lang="en-US" altLang="zh-CN" spc="600" dirty="0">
                <a:solidFill>
                  <a:schemeClr val="bg2">
                    <a:lumMod val="50000"/>
                  </a:schemeClr>
                </a:solidFill>
                <a:latin typeface="Aharoni" panose="02010803020104030203" pitchFamily="2" charset="-79"/>
                <a:cs typeface="Aharoni" panose="02010803020104030203" pitchFamily="2" charset="-79"/>
              </a:rPr>
              <a:t>To The Moon</a:t>
            </a:r>
          </a:p>
        </p:txBody>
      </p:sp>
      <p:pic>
        <p:nvPicPr>
          <p:cNvPr id="2" name="圖片 1" descr="6781692113583_.pic"/>
          <p:cNvPicPr>
            <a:picLocks noChangeAspect="1"/>
          </p:cNvPicPr>
          <p:nvPr/>
        </p:nvPicPr>
        <p:blipFill>
          <a:blip r:embed="rId2"/>
          <a:stretch>
            <a:fillRect/>
          </a:stretch>
        </p:blipFill>
        <p:spPr>
          <a:xfrm>
            <a:off x="5272088" y="-1"/>
            <a:ext cx="6917214" cy="68722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6096000" cy="6858000"/>
          </a:xfrm>
          <a:prstGeom prst="rect">
            <a:avLst/>
          </a:prstGeom>
          <a:blipFill dpi="0" rotWithShape="1">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10858500" y="558800"/>
            <a:ext cx="1333500" cy="0"/>
          </a:xfrm>
          <a:prstGeom prst="line">
            <a:avLst/>
          </a:prstGeom>
          <a:ln w="19050">
            <a:solidFill>
              <a:srgbClr val="94D2B9"/>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756140" y="190500"/>
            <a:ext cx="3537585" cy="368300"/>
          </a:xfrm>
          <a:prstGeom prst="rect">
            <a:avLst/>
          </a:prstGeom>
          <a:noFill/>
        </p:spPr>
        <p:txBody>
          <a:bodyPr wrap="square" rtlCol="0">
            <a:spAutoFit/>
          </a:bodyPr>
          <a:lstStyle/>
          <a:p>
            <a:r>
              <a:rPr lang="en-US" altLang="zh-CN" spc="600" dirty="0">
                <a:solidFill>
                  <a:schemeClr val="bg2">
                    <a:lumMod val="50000"/>
                  </a:schemeClr>
                </a:solidFill>
                <a:latin typeface="Aharoni" panose="02010803020104030203" pitchFamily="2" charset="-79"/>
                <a:cs typeface="Aharoni" panose="02010803020104030203" pitchFamily="2" charset="-79"/>
              </a:rPr>
              <a:t>To The Moon</a:t>
            </a:r>
          </a:p>
        </p:txBody>
      </p:sp>
      <p:sp>
        <p:nvSpPr>
          <p:cNvPr id="7" name="文本框 6"/>
          <p:cNvSpPr txBox="1"/>
          <p:nvPr/>
        </p:nvSpPr>
        <p:spPr>
          <a:xfrm>
            <a:off x="6717982" y="692844"/>
            <a:ext cx="4978400" cy="6001643"/>
          </a:xfrm>
          <a:prstGeom prst="rect">
            <a:avLst/>
          </a:prstGeom>
          <a:noFill/>
        </p:spPr>
        <p:txBody>
          <a:bodyPr wrap="square" rtlCol="0">
            <a:spAutoFit/>
          </a:bodyPr>
          <a:lstStyle/>
          <a:p>
            <a:r>
              <a:rPr lang="en-US" altLang="zh-CN" sz="2400" dirty="0">
                <a:latin typeface="Chalkduster" panose="03050602040202020205" charset="0"/>
                <a:cs typeface="Chalkduster" panose="03050602040202020205" charset="0"/>
              </a:rPr>
              <a:t>The doctors delve into Johnny's memories, going back in time to uncover the reasons behind his peculiar wish. </a:t>
            </a:r>
          </a:p>
          <a:p>
            <a:r>
              <a:rPr lang="en-US" altLang="zh-CN" sz="2400" dirty="0">
                <a:latin typeface="Chalkduster" panose="03050602040202020205" charset="0"/>
                <a:cs typeface="Chalkduster" panose="03050602040202020205" charset="0"/>
              </a:rPr>
              <a:t>Along the way, they discover the story of Johnny's life, his aspirations, his tragedies, and his relationship with his deceased wife, River. </a:t>
            </a:r>
          </a:p>
          <a:p>
            <a:r>
              <a:rPr lang="en-US" altLang="zh-CN" sz="2400" dirty="0">
                <a:latin typeface="Chalkduster" panose="03050602040202020205" charset="0"/>
                <a:cs typeface="Chalkduster" panose="03050602040202020205" charset="0"/>
              </a:rPr>
              <a:t>The game weaves a touching narrative that unravels the mystery of Johnny's past, his undying love for River, and the significance of his desire to go to the moon.</a:t>
            </a:r>
            <a:endParaRPr lang="en-US" altLang="zh-CN" sz="2400" dirty="0"/>
          </a:p>
          <a:p>
            <a:endParaRPr lang="zh-CN" altLang="en-US" sz="2400"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rcRect/>
          <a:stretch/>
        </p:blipFill>
        <p:spPr>
          <a:xfrm>
            <a:off x="-17145" y="108157"/>
            <a:ext cx="6113145" cy="3393441"/>
          </a:xfrm>
          <a:prstGeom prst="rect">
            <a:avLst/>
          </a:prstGeom>
        </p:spPr>
      </p:pic>
      <p:pic>
        <p:nvPicPr>
          <p:cNvPr id="2" name="圖片 1" descr="6901692149901_.pic"/>
          <p:cNvPicPr>
            <a:picLocks noChangeAspect="1"/>
          </p:cNvPicPr>
          <p:nvPr/>
        </p:nvPicPr>
        <p:blipFill>
          <a:blip r:embed="rId4"/>
          <a:stretch>
            <a:fillRect/>
          </a:stretch>
        </p:blipFill>
        <p:spPr>
          <a:xfrm rot="16200000">
            <a:off x="1351280" y="2113280"/>
            <a:ext cx="3393440" cy="6096000"/>
          </a:xfrm>
          <a:prstGeom prst="rect">
            <a:avLst/>
          </a:prstGeom>
        </p:spPr>
      </p:pic>
      <p:pic>
        <p:nvPicPr>
          <p:cNvPr id="9" name="圖片 1" descr="6931692154626_.pic">
            <a:extLst>
              <a:ext uri="{FF2B5EF4-FFF2-40B4-BE49-F238E27FC236}">
                <a16:creationId xmlns:a16="http://schemas.microsoft.com/office/drawing/2014/main" id="{6B85DC97-BE4F-8F0A-77DF-B27B8C03E278}"/>
              </a:ext>
            </a:extLst>
          </p:cNvPr>
          <p:cNvPicPr>
            <a:picLocks noChangeAspect="1"/>
          </p:cNvPicPr>
          <p:nvPr/>
        </p:nvPicPr>
        <p:blipFill>
          <a:blip r:embed="rId5"/>
          <a:stretch>
            <a:fillRect/>
          </a:stretch>
        </p:blipFill>
        <p:spPr>
          <a:xfrm>
            <a:off x="3081337" y="0"/>
            <a:ext cx="3085465" cy="39505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6"/>
          <p:cNvSpPr/>
          <p:nvPr/>
        </p:nvSpPr>
        <p:spPr>
          <a:xfrm rot="1802438">
            <a:off x="502144" y="2126474"/>
            <a:ext cx="546880" cy="4714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等腰三角形 7"/>
          <p:cNvSpPr/>
          <p:nvPr/>
        </p:nvSpPr>
        <p:spPr>
          <a:xfrm rot="18460181">
            <a:off x="10218657" y="2226991"/>
            <a:ext cx="847886" cy="7309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等腰三角形 8"/>
          <p:cNvSpPr/>
          <p:nvPr/>
        </p:nvSpPr>
        <p:spPr>
          <a:xfrm rot="18083427">
            <a:off x="10783388" y="3792783"/>
            <a:ext cx="1096637" cy="94537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等腰三角形 9"/>
          <p:cNvSpPr/>
          <p:nvPr/>
        </p:nvSpPr>
        <p:spPr>
          <a:xfrm rot="6285342">
            <a:off x="1934843" y="3135002"/>
            <a:ext cx="930402" cy="8323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圖片 10" descr="6741692113579_.pic"/>
          <p:cNvPicPr>
            <a:picLocks noChangeAspect="1"/>
          </p:cNvPicPr>
          <p:nvPr/>
        </p:nvPicPr>
        <p:blipFill>
          <a:blip r:embed="rId2"/>
          <a:stretch>
            <a:fillRect/>
          </a:stretch>
        </p:blipFill>
        <p:spPr>
          <a:xfrm>
            <a:off x="6113619" y="-28575"/>
            <a:ext cx="6078380" cy="3421358"/>
          </a:xfrm>
          <a:prstGeom prst="rect">
            <a:avLst/>
          </a:prstGeom>
        </p:spPr>
      </p:pic>
      <p:pic>
        <p:nvPicPr>
          <p:cNvPr id="12" name="圖片 11" descr="6751692113580_.pic"/>
          <p:cNvPicPr>
            <a:picLocks noChangeAspect="1"/>
          </p:cNvPicPr>
          <p:nvPr/>
        </p:nvPicPr>
        <p:blipFill>
          <a:blip r:embed="rId3"/>
          <a:stretch>
            <a:fillRect/>
          </a:stretch>
        </p:blipFill>
        <p:spPr>
          <a:xfrm>
            <a:off x="5989474" y="3363407"/>
            <a:ext cx="6208459" cy="3494593"/>
          </a:xfrm>
          <a:prstGeom prst="rect">
            <a:avLst/>
          </a:prstGeom>
        </p:spPr>
      </p:pic>
      <p:sp>
        <p:nvSpPr>
          <p:cNvPr id="13" name="文本框 12">
            <a:extLst>
              <a:ext uri="{FF2B5EF4-FFF2-40B4-BE49-F238E27FC236}">
                <a16:creationId xmlns:a16="http://schemas.microsoft.com/office/drawing/2014/main" id="{E5110AF7-28E5-C9D6-9C56-EE5FDF2E9036}"/>
              </a:ext>
            </a:extLst>
          </p:cNvPr>
          <p:cNvSpPr txBox="1"/>
          <p:nvPr/>
        </p:nvSpPr>
        <p:spPr>
          <a:xfrm>
            <a:off x="8889" y="29819"/>
            <a:ext cx="5824219" cy="3046988"/>
          </a:xfrm>
          <a:prstGeom prst="rect">
            <a:avLst/>
          </a:prstGeom>
          <a:noFill/>
        </p:spPr>
        <p:txBody>
          <a:bodyPr wrap="square" rtlCol="0">
            <a:spAutoFit/>
          </a:bodyPr>
          <a:lstStyle/>
          <a:p>
            <a:r>
              <a:rPr lang="en-US" altLang="zh-CN" sz="2400" dirty="0">
                <a:latin typeface="Chalkduster" panose="03050602040202020205" charset="0"/>
                <a:cs typeface="Chalkduster" panose="03050602040202020205" charset="0"/>
              </a:rPr>
              <a:t>Throughout the doctor's journey, they begin to understand the true meaning behind Johnny's wish to go to the moon. </a:t>
            </a:r>
          </a:p>
          <a:p>
            <a:r>
              <a:rPr lang="en-US" altLang="zh-CN" sz="2400" dirty="0">
                <a:latin typeface="Chalkduster" panose="03050602040202020205" charset="0"/>
                <a:cs typeface="Chalkduster" panose="03050602040202020205" charset="0"/>
              </a:rPr>
              <a:t>It becomes clear that his desire is not simply about visiting a physical place, but rather about finding closure, understanding, and a chance to reunite with his beloved River.</a:t>
            </a:r>
            <a:endParaRPr lang="zh-CN" altLang="en-US" sz="2400" dirty="0"/>
          </a:p>
        </p:txBody>
      </p:sp>
      <p:pic>
        <p:nvPicPr>
          <p:cNvPr id="16" name="圖片 20" descr="6761692113581_.pic">
            <a:extLst>
              <a:ext uri="{FF2B5EF4-FFF2-40B4-BE49-F238E27FC236}">
                <a16:creationId xmlns:a16="http://schemas.microsoft.com/office/drawing/2014/main" id="{E84FF3E0-B7F3-50CC-0170-ACEB852FAAEB}"/>
              </a:ext>
            </a:extLst>
          </p:cNvPr>
          <p:cNvPicPr>
            <a:picLocks noChangeAspect="1"/>
          </p:cNvPicPr>
          <p:nvPr/>
        </p:nvPicPr>
        <p:blipFill>
          <a:blip r:embed="rId4"/>
          <a:stretch>
            <a:fillRect/>
          </a:stretch>
        </p:blipFill>
        <p:spPr>
          <a:xfrm>
            <a:off x="8809618" y="4757738"/>
            <a:ext cx="3382381" cy="1903970"/>
          </a:xfrm>
          <a:prstGeom prst="rect">
            <a:avLst/>
          </a:prstGeom>
        </p:spPr>
      </p:pic>
      <p:pic>
        <p:nvPicPr>
          <p:cNvPr id="20" name="圖片 12" descr="6811692113586_.pic">
            <a:extLst>
              <a:ext uri="{FF2B5EF4-FFF2-40B4-BE49-F238E27FC236}">
                <a16:creationId xmlns:a16="http://schemas.microsoft.com/office/drawing/2014/main" id="{3C6A9884-B751-FD9E-E095-A3EB9717CAF2}"/>
              </a:ext>
            </a:extLst>
          </p:cNvPr>
          <p:cNvPicPr>
            <a:picLocks noChangeAspect="1"/>
          </p:cNvPicPr>
          <p:nvPr/>
        </p:nvPicPr>
        <p:blipFill>
          <a:blip r:embed="rId5"/>
          <a:stretch>
            <a:fillRect/>
          </a:stretch>
        </p:blipFill>
        <p:spPr>
          <a:xfrm>
            <a:off x="32545" y="4552860"/>
            <a:ext cx="3084967" cy="2313725"/>
          </a:xfrm>
          <a:prstGeom prst="rect">
            <a:avLst/>
          </a:prstGeom>
        </p:spPr>
      </p:pic>
      <p:pic>
        <p:nvPicPr>
          <p:cNvPr id="19" name="圖片 19" descr="6821692113587_.pic">
            <a:extLst>
              <a:ext uri="{FF2B5EF4-FFF2-40B4-BE49-F238E27FC236}">
                <a16:creationId xmlns:a16="http://schemas.microsoft.com/office/drawing/2014/main" id="{30849F76-AE18-61E6-FC78-238D2D9801D1}"/>
              </a:ext>
            </a:extLst>
          </p:cNvPr>
          <p:cNvPicPr>
            <a:picLocks noChangeAspect="1"/>
          </p:cNvPicPr>
          <p:nvPr/>
        </p:nvPicPr>
        <p:blipFill>
          <a:blip r:embed="rId6"/>
          <a:stretch>
            <a:fillRect/>
          </a:stretch>
        </p:blipFill>
        <p:spPr>
          <a:xfrm>
            <a:off x="1130300" y="3363407"/>
            <a:ext cx="5004946" cy="3506351"/>
          </a:xfrm>
          <a:prstGeom prst="rect">
            <a:avLst/>
          </a:prstGeom>
        </p:spPr>
      </p:pic>
      <p:pic>
        <p:nvPicPr>
          <p:cNvPr id="17" name="圖片 20" descr="6761692113581_.pic">
            <a:extLst>
              <a:ext uri="{FF2B5EF4-FFF2-40B4-BE49-F238E27FC236}">
                <a16:creationId xmlns:a16="http://schemas.microsoft.com/office/drawing/2014/main" id="{D792A9C5-0FD2-9C80-C37A-646B6A9D41BA}"/>
              </a:ext>
            </a:extLst>
          </p:cNvPr>
          <p:cNvPicPr>
            <a:picLocks noChangeAspect="1"/>
          </p:cNvPicPr>
          <p:nvPr/>
        </p:nvPicPr>
        <p:blipFill>
          <a:blip r:embed="rId4"/>
          <a:stretch>
            <a:fillRect/>
          </a:stretch>
        </p:blipFill>
        <p:spPr>
          <a:xfrm>
            <a:off x="3619383" y="2631016"/>
            <a:ext cx="3724825" cy="20967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0858500" y="558800"/>
            <a:ext cx="1333500" cy="0"/>
          </a:xfrm>
          <a:prstGeom prst="line">
            <a:avLst/>
          </a:prstGeom>
          <a:ln w="19050">
            <a:solidFill>
              <a:srgbClr val="94D2B9"/>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0731500" y="252968"/>
            <a:ext cx="2044700" cy="369332"/>
          </a:xfrm>
          <a:prstGeom prst="rect">
            <a:avLst/>
          </a:prstGeom>
          <a:noFill/>
        </p:spPr>
        <p:txBody>
          <a:bodyPr wrap="square" rtlCol="0">
            <a:spAutoFit/>
          </a:bodyPr>
          <a:lstStyle/>
          <a:p>
            <a:r>
              <a:rPr lang="en-US" altLang="zh-CN" spc="600" dirty="0">
                <a:solidFill>
                  <a:schemeClr val="bg2">
                    <a:lumMod val="50000"/>
                  </a:schemeClr>
                </a:solidFill>
                <a:latin typeface="Aharoni" panose="02010803020104030203" pitchFamily="2" charset="-79"/>
                <a:cs typeface="Aharoni" panose="02010803020104030203" pitchFamily="2" charset="-79"/>
              </a:rPr>
              <a:t>TJBT</a:t>
            </a:r>
            <a:endParaRPr lang="zh-CN" altLang="en-US" spc="600" dirty="0">
              <a:solidFill>
                <a:schemeClr val="bg2">
                  <a:lumMod val="50000"/>
                </a:schemeClr>
              </a:solidFill>
              <a:latin typeface="Aharoni" panose="02010803020104030203" pitchFamily="2" charset="-79"/>
              <a:cs typeface="Aharoni" panose="02010803020104030203" pitchFamily="2" charset="-79"/>
            </a:endParaRPr>
          </a:p>
        </p:txBody>
      </p:sp>
      <p:sp>
        <p:nvSpPr>
          <p:cNvPr id="7" name="矩形 6"/>
          <p:cNvSpPr/>
          <p:nvPr/>
        </p:nvSpPr>
        <p:spPr>
          <a:xfrm>
            <a:off x="0" y="0"/>
            <a:ext cx="6096000" cy="3429000"/>
          </a:xfrm>
          <a:prstGeom prst="rect">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tLang="zh-CN" sz="2800" dirty="0">
                <a:latin typeface="Aharoni" panose="02010803020104030203" pitchFamily="2" charset="-79"/>
                <a:cs typeface="Aharoni" panose="02010803020104030203" pitchFamily="2" charset="-79"/>
              </a:rPr>
              <a:t>LOREM IPSUM DOLOR SIT AMET</a:t>
            </a:r>
            <a:endParaRPr lang="zh-CN" altLang="en-US" sz="2800" dirty="0">
              <a:latin typeface="Aharoni" panose="02010803020104030203" pitchFamily="2" charset="-79"/>
              <a:cs typeface="Aharoni" panose="02010803020104030203" pitchFamily="2" charset="-79"/>
            </a:endParaRPr>
          </a:p>
        </p:txBody>
      </p:sp>
      <p:sp>
        <p:nvSpPr>
          <p:cNvPr id="8" name="矩形 7"/>
          <p:cNvSpPr/>
          <p:nvPr/>
        </p:nvSpPr>
        <p:spPr>
          <a:xfrm>
            <a:off x="6096000" y="3429000"/>
            <a:ext cx="6096000" cy="3429000"/>
          </a:xfrm>
          <a:prstGeom prst="rect">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ltLang="zh-CN" sz="2800" dirty="0">
              <a:latin typeface="Aharoni" panose="02010803020104030203" pitchFamily="2" charset="-79"/>
              <a:cs typeface="Aharoni" panose="02010803020104030203" pitchFamily="2" charset="-79"/>
            </a:endParaRPr>
          </a:p>
          <a:p>
            <a:pPr algn="ctr"/>
            <a:r>
              <a:rPr lang="da-DK" altLang="zh-CN" sz="2800" dirty="0">
                <a:latin typeface="Aharoni" panose="02010803020104030203" pitchFamily="2" charset="-79"/>
                <a:cs typeface="Aharoni" panose="02010803020104030203" pitchFamily="2" charset="-79"/>
              </a:rPr>
              <a:t>LOREM IPSUM DOLOR SIT AMET</a:t>
            </a:r>
            <a:endParaRPr lang="zh-CN" altLang="en-US" sz="2800" dirty="0">
              <a:latin typeface="Aharoni" panose="02010803020104030203" pitchFamily="2" charset="-79"/>
              <a:cs typeface="Aharoni" panose="02010803020104030203" pitchFamily="2" charset="-79"/>
            </a:endParaRPr>
          </a:p>
          <a:p>
            <a:pPr algn="ctr"/>
            <a:endParaRPr lang="zh-CN" altLang="en-US" sz="2800" dirty="0"/>
          </a:p>
        </p:txBody>
      </p:sp>
      <p:sp>
        <p:nvSpPr>
          <p:cNvPr id="9" name="文本框 8"/>
          <p:cNvSpPr txBox="1"/>
          <p:nvPr/>
        </p:nvSpPr>
        <p:spPr>
          <a:xfrm>
            <a:off x="711200" y="4826000"/>
            <a:ext cx="4267200" cy="1384995"/>
          </a:xfrm>
          <a:prstGeom prst="rect">
            <a:avLst/>
          </a:prstGeom>
          <a:noFill/>
        </p:spPr>
        <p:txBody>
          <a:bodyPr wrap="square" rtlCol="0">
            <a:spAutoFit/>
          </a:bodyPr>
          <a:lstStyle/>
          <a:p>
            <a:pPr algn="ctr"/>
            <a:endParaRPr lang="en-US" altLang="zh-CN" sz="1400" dirty="0"/>
          </a:p>
          <a:p>
            <a:pPr algn="ctr"/>
            <a:r>
              <a:rPr lang="en-US" altLang="zh-CN" sz="1400" dirty="0"/>
              <a:t>Lorem ipsum dolor sit </a:t>
            </a:r>
            <a:r>
              <a:rPr lang="en-US" altLang="zh-CN" sz="1400" dirty="0" err="1"/>
              <a:t>amet</a:t>
            </a:r>
            <a:r>
              <a:rPr lang="en-US" altLang="zh-CN" sz="1400" dirty="0"/>
              <a:t>, </a:t>
            </a:r>
            <a:r>
              <a:rPr lang="en-US" altLang="zh-CN" sz="1400" dirty="0" err="1"/>
              <a:t>consectetur</a:t>
            </a:r>
            <a:r>
              <a:rPr lang="en-US" altLang="zh-CN" sz="1400" dirty="0"/>
              <a:t> </a:t>
            </a:r>
            <a:r>
              <a:rPr lang="en-US" altLang="zh-CN" sz="1400" dirty="0" err="1"/>
              <a:t>adipisicing</a:t>
            </a:r>
            <a:r>
              <a:rPr lang="en-US" altLang="zh-CN" sz="1400" dirty="0"/>
              <a:t> </a:t>
            </a:r>
            <a:r>
              <a:rPr lang="en-US" altLang="zh-CN" sz="1400" dirty="0" err="1"/>
              <a:t>elit</a:t>
            </a:r>
            <a:r>
              <a:rPr lang="en-US" altLang="zh-CN" sz="1400" dirty="0"/>
              <a:t>, sed do </a:t>
            </a:r>
            <a:r>
              <a:rPr lang="en-US" altLang="zh-CN" sz="1400" dirty="0" err="1"/>
              <a:t>eiusmod</a:t>
            </a:r>
            <a:r>
              <a:rPr lang="en-US" altLang="zh-CN" sz="1400" dirty="0"/>
              <a:t> </a:t>
            </a:r>
            <a:r>
              <a:rPr lang="en-US" altLang="zh-CN" sz="1400" dirty="0" err="1"/>
              <a:t>tempor</a:t>
            </a:r>
            <a:r>
              <a:rPr lang="en-US" altLang="zh-CN" sz="1400" dirty="0"/>
              <a:t> </a:t>
            </a:r>
            <a:r>
              <a:rPr lang="en-US" altLang="zh-CN" sz="1400" dirty="0" err="1"/>
              <a:t>incididunt</a:t>
            </a:r>
            <a:r>
              <a:rPr lang="en-US" altLang="zh-CN" sz="1400" dirty="0"/>
              <a:t> </a:t>
            </a:r>
            <a:r>
              <a:rPr lang="en-US" altLang="zh-CN" sz="1400" dirty="0" err="1"/>
              <a:t>ut</a:t>
            </a:r>
            <a:r>
              <a:rPr lang="en-US" altLang="zh-CN" sz="1400" dirty="0"/>
              <a:t> </a:t>
            </a:r>
            <a:r>
              <a:rPr lang="en-US" altLang="zh-CN" sz="1400" dirty="0" err="1"/>
              <a:t>labore</a:t>
            </a:r>
            <a:r>
              <a:rPr lang="en-US" altLang="zh-CN" sz="1400" dirty="0"/>
              <a:t> et dolore magna </a:t>
            </a:r>
            <a:r>
              <a:rPr lang="en-US" altLang="zh-CN" sz="1400" dirty="0" err="1"/>
              <a:t>aliqua</a:t>
            </a:r>
            <a:r>
              <a:rPr lang="en-US" altLang="zh-CN" sz="1400" dirty="0"/>
              <a:t>.</a:t>
            </a:r>
          </a:p>
          <a:p>
            <a:pPr algn="ctr"/>
            <a:r>
              <a:rPr lang="en-US" altLang="zh-CN" sz="1400" dirty="0"/>
              <a:t> Lorem ipsum dolor sit </a:t>
            </a:r>
            <a:r>
              <a:rPr lang="en-US" altLang="zh-CN" sz="1400" dirty="0" err="1"/>
              <a:t>amet</a:t>
            </a:r>
            <a:r>
              <a:rPr lang="en-US" altLang="zh-CN" sz="1400" dirty="0"/>
              <a:t>, </a:t>
            </a:r>
            <a:r>
              <a:rPr lang="en-US" altLang="zh-CN" sz="1400" dirty="0" err="1"/>
              <a:t>consectetur</a:t>
            </a:r>
            <a:r>
              <a:rPr lang="en-US" altLang="zh-CN" sz="1400" dirty="0"/>
              <a:t> </a:t>
            </a:r>
            <a:r>
              <a:rPr lang="en-US" altLang="zh-CN" sz="1400" dirty="0" err="1"/>
              <a:t>adipisicing</a:t>
            </a:r>
            <a:r>
              <a:rPr lang="en-US" altLang="zh-CN" sz="1400" dirty="0"/>
              <a:t> </a:t>
            </a:r>
            <a:r>
              <a:rPr lang="en-US" altLang="zh-CN" sz="1400" dirty="0" err="1"/>
              <a:t>elit</a:t>
            </a:r>
            <a:r>
              <a:rPr lang="en-US" altLang="zh-CN" sz="1400" dirty="0"/>
              <a:t>, sed do </a:t>
            </a:r>
            <a:r>
              <a:rPr lang="en-US" altLang="zh-CN" sz="1400" dirty="0" err="1"/>
              <a:t>eiusmod</a:t>
            </a:r>
            <a:endParaRPr lang="zh-CN" altLang="en-US" sz="1400" dirty="0"/>
          </a:p>
        </p:txBody>
      </p:sp>
      <p:sp>
        <p:nvSpPr>
          <p:cNvPr id="10" name="文本框 9"/>
          <p:cNvSpPr txBox="1"/>
          <p:nvPr/>
        </p:nvSpPr>
        <p:spPr>
          <a:xfrm>
            <a:off x="7137400" y="1536700"/>
            <a:ext cx="4267200" cy="1384995"/>
          </a:xfrm>
          <a:prstGeom prst="rect">
            <a:avLst/>
          </a:prstGeom>
          <a:noFill/>
        </p:spPr>
        <p:txBody>
          <a:bodyPr wrap="square" rtlCol="0">
            <a:spAutoFit/>
          </a:bodyPr>
          <a:lstStyle/>
          <a:p>
            <a:pPr algn="ctr"/>
            <a:endParaRPr lang="en-US" altLang="zh-CN" sz="1400" dirty="0"/>
          </a:p>
          <a:p>
            <a:pPr algn="ctr"/>
            <a:r>
              <a:rPr lang="en-US" altLang="zh-CN" sz="1400" dirty="0"/>
              <a:t>Lorem ipsum dolor sit </a:t>
            </a:r>
            <a:r>
              <a:rPr lang="en-US" altLang="zh-CN" sz="1400" dirty="0" err="1"/>
              <a:t>amet</a:t>
            </a:r>
            <a:r>
              <a:rPr lang="en-US" altLang="zh-CN" sz="1400" dirty="0"/>
              <a:t>, </a:t>
            </a:r>
            <a:r>
              <a:rPr lang="en-US" altLang="zh-CN" sz="1400" dirty="0" err="1"/>
              <a:t>consectetur</a:t>
            </a:r>
            <a:r>
              <a:rPr lang="en-US" altLang="zh-CN" sz="1400" dirty="0"/>
              <a:t> </a:t>
            </a:r>
            <a:r>
              <a:rPr lang="en-US" altLang="zh-CN" sz="1400" dirty="0" err="1"/>
              <a:t>adipisicing</a:t>
            </a:r>
            <a:r>
              <a:rPr lang="en-US" altLang="zh-CN" sz="1400" dirty="0"/>
              <a:t> </a:t>
            </a:r>
            <a:r>
              <a:rPr lang="en-US" altLang="zh-CN" sz="1400" dirty="0" err="1"/>
              <a:t>elit</a:t>
            </a:r>
            <a:r>
              <a:rPr lang="en-US" altLang="zh-CN" sz="1400" dirty="0"/>
              <a:t>, sed do </a:t>
            </a:r>
            <a:r>
              <a:rPr lang="en-US" altLang="zh-CN" sz="1400" dirty="0" err="1"/>
              <a:t>eiusmod</a:t>
            </a:r>
            <a:r>
              <a:rPr lang="en-US" altLang="zh-CN" sz="1400" dirty="0"/>
              <a:t> </a:t>
            </a:r>
            <a:r>
              <a:rPr lang="en-US" altLang="zh-CN" sz="1400" dirty="0" err="1"/>
              <a:t>tempor</a:t>
            </a:r>
            <a:r>
              <a:rPr lang="en-US" altLang="zh-CN" sz="1400" dirty="0"/>
              <a:t> </a:t>
            </a:r>
            <a:r>
              <a:rPr lang="en-US" altLang="zh-CN" sz="1400" dirty="0" err="1"/>
              <a:t>incididunt</a:t>
            </a:r>
            <a:r>
              <a:rPr lang="en-US" altLang="zh-CN" sz="1400" dirty="0"/>
              <a:t> </a:t>
            </a:r>
            <a:r>
              <a:rPr lang="en-US" altLang="zh-CN" sz="1400" dirty="0" err="1"/>
              <a:t>ut</a:t>
            </a:r>
            <a:r>
              <a:rPr lang="en-US" altLang="zh-CN" sz="1400" dirty="0"/>
              <a:t> </a:t>
            </a:r>
            <a:r>
              <a:rPr lang="en-US" altLang="zh-CN" sz="1400" dirty="0" err="1"/>
              <a:t>labore</a:t>
            </a:r>
            <a:r>
              <a:rPr lang="en-US" altLang="zh-CN" sz="1400" dirty="0"/>
              <a:t> et dolore magna </a:t>
            </a:r>
            <a:r>
              <a:rPr lang="en-US" altLang="zh-CN" sz="1400" dirty="0" err="1"/>
              <a:t>aliqua</a:t>
            </a:r>
            <a:r>
              <a:rPr lang="en-US" altLang="zh-CN" sz="1400" dirty="0"/>
              <a:t>.</a:t>
            </a:r>
          </a:p>
          <a:p>
            <a:pPr algn="ctr"/>
            <a:r>
              <a:rPr lang="en-US" altLang="zh-CN" sz="1400" dirty="0"/>
              <a:t> Lorem ipsum dolor sit </a:t>
            </a:r>
            <a:r>
              <a:rPr lang="en-US" altLang="zh-CN" sz="1400" dirty="0" err="1"/>
              <a:t>amet</a:t>
            </a:r>
            <a:r>
              <a:rPr lang="en-US" altLang="zh-CN" sz="1400" dirty="0"/>
              <a:t>, </a:t>
            </a:r>
            <a:r>
              <a:rPr lang="en-US" altLang="zh-CN" sz="1400" dirty="0" err="1"/>
              <a:t>consectetur</a:t>
            </a:r>
            <a:r>
              <a:rPr lang="en-US" altLang="zh-CN" sz="1400" dirty="0"/>
              <a:t> </a:t>
            </a:r>
            <a:r>
              <a:rPr lang="en-US" altLang="zh-CN" sz="1400" dirty="0" err="1"/>
              <a:t>adipisicing</a:t>
            </a:r>
            <a:r>
              <a:rPr lang="en-US" altLang="zh-CN" sz="1400" dirty="0"/>
              <a:t> </a:t>
            </a:r>
            <a:r>
              <a:rPr lang="en-US" altLang="zh-CN" sz="1400" dirty="0" err="1"/>
              <a:t>elit</a:t>
            </a:r>
            <a:r>
              <a:rPr lang="en-US" altLang="zh-CN" sz="1400" dirty="0"/>
              <a:t>, sed do </a:t>
            </a:r>
            <a:r>
              <a:rPr lang="en-US" altLang="zh-CN" sz="1400" dirty="0" err="1"/>
              <a:t>eiusmod</a:t>
            </a:r>
            <a:endParaRPr lang="zh-CN" altLang="en-US" sz="1400" dirty="0"/>
          </a:p>
        </p:txBody>
      </p:sp>
      <p:sp>
        <p:nvSpPr>
          <p:cNvPr id="11" name="等腰三角形 10"/>
          <p:cNvSpPr/>
          <p:nvPr/>
        </p:nvSpPr>
        <p:spPr>
          <a:xfrm rot="2546782">
            <a:off x="837074" y="3788103"/>
            <a:ext cx="787400" cy="678793"/>
          </a:xfrm>
          <a:prstGeom prs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等腰三角形 11"/>
          <p:cNvSpPr/>
          <p:nvPr/>
        </p:nvSpPr>
        <p:spPr>
          <a:xfrm rot="2546782">
            <a:off x="7263274" y="603149"/>
            <a:ext cx="787400" cy="678793"/>
          </a:xfrm>
          <a:prstGeom prst="triangle">
            <a:avLst/>
          </a:prstGeom>
          <a:solidFill>
            <a:srgbClr val="94D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2062624" y="4026195"/>
            <a:ext cx="1970752" cy="523220"/>
          </a:xfrm>
          <a:prstGeom prst="rect">
            <a:avLst/>
          </a:prstGeom>
          <a:noFill/>
        </p:spPr>
        <p:txBody>
          <a:bodyPr wrap="square" rtlCol="0">
            <a:spAutoFit/>
          </a:bodyPr>
          <a:lstStyle/>
          <a:p>
            <a:r>
              <a:rPr lang="en-US" altLang="zh-CN" sz="2800" dirty="0">
                <a:solidFill>
                  <a:schemeClr val="bg2">
                    <a:lumMod val="50000"/>
                  </a:schemeClr>
                </a:solidFill>
                <a:latin typeface="Aharoni" panose="02010803020104030203" pitchFamily="2" charset="-79"/>
                <a:cs typeface="Aharoni" panose="02010803020104030203" pitchFamily="2" charset="-79"/>
              </a:rPr>
              <a:t>LOREM</a:t>
            </a:r>
            <a:endParaRPr lang="zh-CN" altLang="en-US" sz="2800" dirty="0">
              <a:solidFill>
                <a:schemeClr val="bg2">
                  <a:lumMod val="50000"/>
                </a:schemeClr>
              </a:solidFill>
              <a:latin typeface="Aharoni" panose="02010803020104030203" pitchFamily="2" charset="-79"/>
              <a:cs typeface="Aharoni" panose="02010803020104030203" pitchFamily="2" charset="-79"/>
            </a:endParaRPr>
          </a:p>
        </p:txBody>
      </p:sp>
      <p:sp>
        <p:nvSpPr>
          <p:cNvPr id="15" name="文本框 14"/>
          <p:cNvSpPr txBox="1"/>
          <p:nvPr/>
        </p:nvSpPr>
        <p:spPr>
          <a:xfrm>
            <a:off x="8468648" y="817890"/>
            <a:ext cx="1970752" cy="523220"/>
          </a:xfrm>
          <a:prstGeom prst="rect">
            <a:avLst/>
          </a:prstGeom>
          <a:noFill/>
        </p:spPr>
        <p:txBody>
          <a:bodyPr wrap="square" rtlCol="0">
            <a:spAutoFit/>
          </a:bodyPr>
          <a:lstStyle/>
          <a:p>
            <a:r>
              <a:rPr lang="en-US" altLang="zh-CN" sz="2800" dirty="0">
                <a:solidFill>
                  <a:schemeClr val="bg2">
                    <a:lumMod val="50000"/>
                  </a:schemeClr>
                </a:solidFill>
                <a:latin typeface="Aharoni" panose="02010803020104030203" pitchFamily="2" charset="-79"/>
                <a:cs typeface="Aharoni" panose="02010803020104030203" pitchFamily="2" charset="-79"/>
              </a:rPr>
              <a:t>LOREM</a:t>
            </a:r>
            <a:endParaRPr lang="zh-CN" altLang="en-US" sz="2800" dirty="0">
              <a:solidFill>
                <a:schemeClr val="bg2">
                  <a:lumMod val="50000"/>
                </a:schemeClr>
              </a:solidFill>
              <a:latin typeface="Aharoni" panose="02010803020104030203" pitchFamily="2" charset="-79"/>
              <a:cs typeface="Aharoni" panose="02010803020104030203" pitchFamily="2" charset="-79"/>
            </a:endParaRPr>
          </a:p>
        </p:txBody>
      </p:sp>
      <p:sp>
        <p:nvSpPr>
          <p:cNvPr id="2" name="文字方塊 1"/>
          <p:cNvSpPr txBox="1"/>
          <p:nvPr/>
        </p:nvSpPr>
        <p:spPr>
          <a:xfrm>
            <a:off x="678180" y="1830070"/>
            <a:ext cx="7073900" cy="368300"/>
          </a:xfrm>
          <a:prstGeom prst="rect">
            <a:avLst/>
          </a:prstGeom>
          <a:noFill/>
        </p:spPr>
        <p:txBody>
          <a:bodyPr wrap="square" rtlCol="0">
            <a:spAutoFit/>
          </a:bodyPr>
          <a:lstStyle/>
          <a:p>
            <a:r>
              <a:rPr lang="en-US" altLang="zh-TW">
                <a:latin typeface="Chalkduster" panose="03050602040202020205" charset="0"/>
                <a:cs typeface="Chalkduster" panose="03050602040202020205" charset="0"/>
              </a:rPr>
              <a:t>why the game gains such a success ???</a:t>
            </a:r>
          </a:p>
        </p:txBody>
      </p:sp>
      <p:pic>
        <p:nvPicPr>
          <p:cNvPr id="13" name="圖片 12" descr="截圖 2023-08-16 20.40.32"/>
          <p:cNvPicPr>
            <a:picLocks noChangeAspect="1"/>
          </p:cNvPicPr>
          <p:nvPr/>
        </p:nvPicPr>
        <p:blipFill>
          <a:blip r:embed="rId2"/>
          <a:stretch>
            <a:fillRect/>
          </a:stretch>
        </p:blipFill>
        <p:spPr>
          <a:xfrm>
            <a:off x="4003129" y="1717325"/>
            <a:ext cx="8225155" cy="5140960"/>
          </a:xfrm>
          <a:prstGeom prst="rect">
            <a:avLst/>
          </a:prstGeom>
        </p:spPr>
      </p:pic>
      <p:pic>
        <p:nvPicPr>
          <p:cNvPr id="16" name="圖片 15" descr="截圖 2023-08-16 20.41.06"/>
          <p:cNvPicPr>
            <a:picLocks noChangeAspect="1"/>
          </p:cNvPicPr>
          <p:nvPr/>
        </p:nvPicPr>
        <p:blipFill>
          <a:blip r:embed="rId3"/>
          <a:stretch>
            <a:fillRect/>
          </a:stretch>
        </p:blipFill>
        <p:spPr>
          <a:xfrm>
            <a:off x="-30709" y="3321367"/>
            <a:ext cx="5828665" cy="3642995"/>
          </a:xfrm>
          <a:prstGeom prst="rect">
            <a:avLst/>
          </a:prstGeom>
        </p:spPr>
      </p:pic>
      <p:pic>
        <p:nvPicPr>
          <p:cNvPr id="17" name="圖片 16" descr="截圖 2023-08-16 20.41.39"/>
          <p:cNvPicPr>
            <a:picLocks noChangeAspect="1"/>
          </p:cNvPicPr>
          <p:nvPr/>
        </p:nvPicPr>
        <p:blipFill>
          <a:blip r:embed="rId4"/>
          <a:stretch>
            <a:fillRect/>
          </a:stretch>
        </p:blipFill>
        <p:spPr>
          <a:xfrm>
            <a:off x="-17145" y="8572"/>
            <a:ext cx="5828665" cy="3642995"/>
          </a:xfrm>
          <a:prstGeom prst="rect">
            <a:avLst/>
          </a:prstGeom>
        </p:spPr>
      </p:pic>
      <p:pic>
        <p:nvPicPr>
          <p:cNvPr id="3" name="圖片 2" descr="6941692188899_.pic"/>
          <p:cNvPicPr>
            <a:picLocks noChangeAspect="1"/>
          </p:cNvPicPr>
          <p:nvPr/>
        </p:nvPicPr>
        <p:blipFill>
          <a:blip r:embed="rId5"/>
          <a:stretch>
            <a:fillRect/>
          </a:stretch>
        </p:blipFill>
        <p:spPr>
          <a:xfrm>
            <a:off x="4884871" y="-47598"/>
            <a:ext cx="7361555" cy="4111625"/>
          </a:xfrm>
          <a:prstGeom prst="rect">
            <a:avLst/>
          </a:prstGeom>
        </p:spPr>
      </p:pic>
      <p:pic>
        <p:nvPicPr>
          <p:cNvPr id="4" name="圖片 3" descr="6951692189033_.pic"/>
          <p:cNvPicPr>
            <a:picLocks noChangeAspect="1"/>
          </p:cNvPicPr>
          <p:nvPr/>
        </p:nvPicPr>
        <p:blipFill>
          <a:blip r:embed="rId6"/>
          <a:stretch>
            <a:fillRect/>
          </a:stretch>
        </p:blipFill>
        <p:spPr>
          <a:xfrm rot="360000">
            <a:off x="1678985" y="2838439"/>
            <a:ext cx="5884794" cy="20915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558800"/>
            <a:ext cx="1333500" cy="0"/>
          </a:xfrm>
          <a:prstGeom prst="line">
            <a:avLst/>
          </a:prstGeom>
          <a:ln w="19050">
            <a:solidFill>
              <a:srgbClr val="94D2B9"/>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71500" y="252730"/>
            <a:ext cx="2961005" cy="368300"/>
          </a:xfrm>
          <a:prstGeom prst="rect">
            <a:avLst/>
          </a:prstGeom>
          <a:noFill/>
        </p:spPr>
        <p:txBody>
          <a:bodyPr wrap="square" rtlCol="0">
            <a:spAutoFit/>
          </a:bodyPr>
          <a:lstStyle/>
          <a:p>
            <a:r>
              <a:rPr lang="en-US" altLang="zh-CN" spc="600" dirty="0">
                <a:solidFill>
                  <a:schemeClr val="bg2">
                    <a:lumMod val="50000"/>
                  </a:schemeClr>
                </a:solidFill>
                <a:latin typeface="Aharoni" panose="02010803020104030203" pitchFamily="2" charset="-79"/>
                <a:cs typeface="Aharoni" panose="02010803020104030203" pitchFamily="2" charset="-79"/>
              </a:rPr>
              <a:t>To The Moon</a:t>
            </a:r>
          </a:p>
        </p:txBody>
      </p:sp>
      <p:sp>
        <p:nvSpPr>
          <p:cNvPr id="12" name="文本框 11"/>
          <p:cNvSpPr txBox="1"/>
          <p:nvPr/>
        </p:nvSpPr>
        <p:spPr>
          <a:xfrm>
            <a:off x="571500" y="3297904"/>
            <a:ext cx="4905867" cy="1753235"/>
          </a:xfrm>
          <a:prstGeom prst="rect">
            <a:avLst/>
          </a:prstGeom>
          <a:noFill/>
        </p:spPr>
        <p:txBody>
          <a:bodyPr wrap="square" rtlCol="0">
            <a:spAutoFit/>
          </a:bodyPr>
          <a:lstStyle/>
          <a:p>
            <a:endParaRPr lang="en-US" altLang="zh-CN" dirty="0"/>
          </a:p>
          <a:p>
            <a:r>
              <a:rPr lang="en-US" altLang="zh-CN" dirty="0">
                <a:latin typeface="Chalkduster" panose="03050602040202020205" charset="0"/>
                <a:cs typeface="Chalkduster" panose="03050602040202020205" charset="0"/>
              </a:rPr>
              <a:t>with specially disigned music,</a:t>
            </a:r>
          </a:p>
          <a:p>
            <a:r>
              <a:rPr lang="en-US" altLang="zh-CN" dirty="0">
                <a:latin typeface="Chalkduster" panose="03050602040202020205" charset="0"/>
                <a:cs typeface="Chalkduster" panose="03050602040202020205" charset="0"/>
              </a:rPr>
              <a:t>which could always ring at the </a:t>
            </a:r>
          </a:p>
          <a:p>
            <a:r>
              <a:rPr lang="en-US" altLang="zh-CN" dirty="0">
                <a:latin typeface="Chalkduster" panose="03050602040202020205" charset="0"/>
                <a:cs typeface="Chalkduster" panose="03050602040202020205" charset="0"/>
              </a:rPr>
              <a:t>accurate time and plot, the game really doubles the sence of </a:t>
            </a:r>
          </a:p>
          <a:p>
            <a:r>
              <a:rPr lang="en-US" altLang="zh-CN" dirty="0">
                <a:latin typeface="Chalkduster" panose="03050602040202020205" charset="0"/>
                <a:cs typeface="Chalkduster" panose="03050602040202020205" charset="0"/>
              </a:rPr>
              <a:t>touching. </a:t>
            </a:r>
          </a:p>
        </p:txBody>
      </p:sp>
      <p:sp>
        <p:nvSpPr>
          <p:cNvPr id="13" name="文本框 12"/>
          <p:cNvSpPr txBox="1"/>
          <p:nvPr/>
        </p:nvSpPr>
        <p:spPr>
          <a:xfrm>
            <a:off x="571500" y="1791621"/>
            <a:ext cx="5175250" cy="1200329"/>
          </a:xfrm>
          <a:prstGeom prst="rect">
            <a:avLst/>
          </a:prstGeom>
          <a:noFill/>
        </p:spPr>
        <p:txBody>
          <a:bodyPr wrap="square" rtlCol="0">
            <a:spAutoFit/>
          </a:bodyPr>
          <a:lstStyle/>
          <a:p>
            <a:r>
              <a:rPr lang="en-US" altLang="zh-CN" sz="2400" dirty="0">
                <a:solidFill>
                  <a:schemeClr val="bg2">
                    <a:lumMod val="50000"/>
                  </a:schemeClr>
                </a:solidFill>
                <a:latin typeface="Chalkduster" panose="03050602040202020205" charset="0"/>
                <a:cs typeface="Chalkduster" panose="03050602040202020205" charset="0"/>
              </a:rPr>
              <a:t>The Background Music--which could always tug player’s </a:t>
            </a:r>
          </a:p>
          <a:p>
            <a:r>
              <a:rPr lang="en-US" altLang="zh-CN" sz="2400" dirty="0">
                <a:solidFill>
                  <a:schemeClr val="bg2">
                    <a:lumMod val="50000"/>
                  </a:schemeClr>
                </a:solidFill>
                <a:latin typeface="Chalkduster" panose="03050602040202020205" charset="0"/>
                <a:cs typeface="Chalkduster" panose="03050602040202020205" charset="0"/>
              </a:rPr>
              <a:t>heart string.</a:t>
            </a:r>
          </a:p>
        </p:txBody>
      </p:sp>
      <p:pic>
        <p:nvPicPr>
          <p:cNvPr id="5" name="圖片 4" descr="6961692190418_.pic"/>
          <p:cNvPicPr>
            <a:picLocks noChangeAspect="1"/>
          </p:cNvPicPr>
          <p:nvPr/>
        </p:nvPicPr>
        <p:blipFill>
          <a:blip r:embed="rId2"/>
          <a:stretch>
            <a:fillRect/>
          </a:stretch>
        </p:blipFill>
        <p:spPr>
          <a:xfrm>
            <a:off x="5156835" y="0"/>
            <a:ext cx="7035165" cy="3550285"/>
          </a:xfrm>
          <a:prstGeom prst="rect">
            <a:avLst/>
          </a:prstGeom>
        </p:spPr>
      </p:pic>
      <p:pic>
        <p:nvPicPr>
          <p:cNvPr id="6" name="圖片 5" descr="6971692190422_.pic"/>
          <p:cNvPicPr>
            <a:picLocks noChangeAspect="1"/>
          </p:cNvPicPr>
          <p:nvPr/>
        </p:nvPicPr>
        <p:blipFill>
          <a:blip r:embed="rId3"/>
          <a:stretch>
            <a:fillRect/>
          </a:stretch>
        </p:blipFill>
        <p:spPr>
          <a:xfrm>
            <a:off x="5187950" y="3549650"/>
            <a:ext cx="7004050" cy="3308350"/>
          </a:xfrm>
          <a:prstGeom prst="rect">
            <a:avLst/>
          </a:prstGeom>
        </p:spPr>
      </p:pic>
      <p:sp>
        <p:nvSpPr>
          <p:cNvPr id="9" name="文字方塊 8"/>
          <p:cNvSpPr txBox="1"/>
          <p:nvPr/>
        </p:nvSpPr>
        <p:spPr>
          <a:xfrm>
            <a:off x="596900" y="1017905"/>
            <a:ext cx="2074545" cy="521970"/>
          </a:xfrm>
          <a:prstGeom prst="rect">
            <a:avLst/>
          </a:prstGeom>
          <a:noFill/>
        </p:spPr>
        <p:txBody>
          <a:bodyPr wrap="square" rtlCol="0">
            <a:spAutoFit/>
          </a:bodyPr>
          <a:lstStyle/>
          <a:p>
            <a:r>
              <a:rPr lang="en-US" altLang="zh-TW" sz="2800">
                <a:latin typeface="Chalkduster" panose="03050602040202020205" charset="0"/>
                <a:cs typeface="Chalkduster" panose="03050602040202020205" charset="0"/>
              </a:rPr>
              <a:t>NO.1</a:t>
            </a:r>
          </a:p>
        </p:txBody>
      </p:sp>
      <p:sp>
        <p:nvSpPr>
          <p:cNvPr id="10" name="文字方塊 9"/>
          <p:cNvSpPr txBox="1"/>
          <p:nvPr/>
        </p:nvSpPr>
        <p:spPr>
          <a:xfrm>
            <a:off x="596900" y="5738351"/>
            <a:ext cx="4721225" cy="368300"/>
          </a:xfrm>
          <a:prstGeom prst="rect">
            <a:avLst/>
          </a:prstGeom>
          <a:noFill/>
        </p:spPr>
        <p:txBody>
          <a:bodyPr wrap="none" rtlCol="0">
            <a:spAutoFit/>
          </a:bodyPr>
          <a:lstStyle/>
          <a:p>
            <a:r>
              <a:rPr lang="en-US" altLang="zh-TW" dirty="0">
                <a:latin typeface="Chalkduster" panose="03050602040202020205" charset="0"/>
                <a:cs typeface="Chalkduster" panose="03050602040202020205" charset="0"/>
              </a:rPr>
              <a:t>“for river” sounds like “forever”!!!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558800"/>
            <a:ext cx="1333500" cy="0"/>
          </a:xfrm>
          <a:prstGeom prst="line">
            <a:avLst/>
          </a:prstGeom>
          <a:ln w="19050">
            <a:solidFill>
              <a:srgbClr val="94D2B9"/>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71500" y="252730"/>
            <a:ext cx="2961005" cy="368300"/>
          </a:xfrm>
          <a:prstGeom prst="rect">
            <a:avLst/>
          </a:prstGeom>
          <a:noFill/>
        </p:spPr>
        <p:txBody>
          <a:bodyPr wrap="square" rtlCol="0">
            <a:spAutoFit/>
          </a:bodyPr>
          <a:lstStyle/>
          <a:p>
            <a:r>
              <a:rPr lang="en-US" altLang="zh-CN" spc="600" dirty="0">
                <a:solidFill>
                  <a:schemeClr val="bg2">
                    <a:lumMod val="50000"/>
                  </a:schemeClr>
                </a:solidFill>
                <a:latin typeface="Aharoni" panose="02010803020104030203" pitchFamily="2" charset="-79"/>
                <a:cs typeface="Aharoni" panose="02010803020104030203" pitchFamily="2" charset="-79"/>
              </a:rPr>
              <a:t>To The Moon</a:t>
            </a:r>
          </a:p>
        </p:txBody>
      </p:sp>
      <p:sp>
        <p:nvSpPr>
          <p:cNvPr id="12" name="文本框 11"/>
          <p:cNvSpPr txBox="1"/>
          <p:nvPr/>
        </p:nvSpPr>
        <p:spPr>
          <a:xfrm>
            <a:off x="282083" y="2335994"/>
            <a:ext cx="4905867" cy="4062651"/>
          </a:xfrm>
          <a:prstGeom prst="rect">
            <a:avLst/>
          </a:prstGeom>
          <a:noFill/>
        </p:spPr>
        <p:txBody>
          <a:bodyPr wrap="square" rtlCol="0">
            <a:spAutoFit/>
          </a:bodyPr>
          <a:lstStyle/>
          <a:p>
            <a:r>
              <a:rPr lang="en-US" altLang="zh-CN" sz="2400" dirty="0">
                <a:latin typeface="Chalkduster" panose="03050602040202020205" charset="0"/>
                <a:cs typeface="Chalkduster" panose="03050602040202020205" charset="0"/>
              </a:rPr>
              <a:t>the plot of "To The Moon" is truly inspiring. It takes players on an emotional rollercoaster ride, delving into the depths of human experiences and relationships. The game's narrative is intricately woven, with layers of complexity that keep players engaged and invested in the story.</a:t>
            </a:r>
          </a:p>
          <a:p>
            <a:endParaRPr lang="en-US" altLang="zh-CN" dirty="0">
              <a:latin typeface="Chalkduster" panose="03050602040202020205" charset="0"/>
              <a:cs typeface="Chalkduster" panose="03050602040202020205" charset="0"/>
            </a:endParaRPr>
          </a:p>
        </p:txBody>
      </p:sp>
      <p:sp>
        <p:nvSpPr>
          <p:cNvPr id="13" name="文本框 12"/>
          <p:cNvSpPr txBox="1"/>
          <p:nvPr/>
        </p:nvSpPr>
        <p:spPr>
          <a:xfrm>
            <a:off x="282083" y="1449400"/>
            <a:ext cx="5175250" cy="1200329"/>
          </a:xfrm>
          <a:prstGeom prst="rect">
            <a:avLst/>
          </a:prstGeom>
          <a:noFill/>
        </p:spPr>
        <p:txBody>
          <a:bodyPr wrap="square" rtlCol="0">
            <a:spAutoFit/>
          </a:bodyPr>
          <a:lstStyle/>
          <a:p>
            <a:r>
              <a:rPr lang="en-US" altLang="zh-CN" sz="2400" dirty="0">
                <a:solidFill>
                  <a:schemeClr val="bg2">
                    <a:lumMod val="50000"/>
                  </a:schemeClr>
                </a:solidFill>
                <a:latin typeface="Chalkduster" panose="03050602040202020205" charset="0"/>
                <a:cs typeface="Chalkduster" panose="03050602040202020205" charset="0"/>
              </a:rPr>
              <a:t>the owe-inspiring plot and </a:t>
            </a:r>
          </a:p>
          <a:p>
            <a:r>
              <a:rPr lang="en-US" altLang="zh-CN" sz="2400" dirty="0">
                <a:solidFill>
                  <a:schemeClr val="bg2">
                    <a:lumMod val="50000"/>
                  </a:schemeClr>
                </a:solidFill>
                <a:latin typeface="Chalkduster" panose="03050602040202020205" charset="0"/>
                <a:cs typeface="Chalkduster" panose="03050602040202020205" charset="0"/>
              </a:rPr>
              <a:t>its elaborate design</a:t>
            </a:r>
          </a:p>
          <a:p>
            <a:endParaRPr lang="en-US" altLang="zh-CN" sz="2400" dirty="0">
              <a:solidFill>
                <a:schemeClr val="bg2">
                  <a:lumMod val="50000"/>
                </a:schemeClr>
              </a:solidFill>
              <a:latin typeface="Chalkduster" panose="03050602040202020205" charset="0"/>
              <a:cs typeface="Chalkduster" panose="03050602040202020205" charset="0"/>
            </a:endParaRPr>
          </a:p>
        </p:txBody>
      </p:sp>
      <p:sp>
        <p:nvSpPr>
          <p:cNvPr id="9" name="文字方塊 8"/>
          <p:cNvSpPr txBox="1"/>
          <p:nvPr/>
        </p:nvSpPr>
        <p:spPr>
          <a:xfrm>
            <a:off x="296227" y="907061"/>
            <a:ext cx="2074545" cy="521970"/>
          </a:xfrm>
          <a:prstGeom prst="rect">
            <a:avLst/>
          </a:prstGeom>
          <a:noFill/>
        </p:spPr>
        <p:txBody>
          <a:bodyPr wrap="square" rtlCol="0">
            <a:spAutoFit/>
          </a:bodyPr>
          <a:lstStyle/>
          <a:p>
            <a:r>
              <a:rPr lang="en-US" altLang="zh-TW" sz="2800" dirty="0">
                <a:latin typeface="Chalkduster" panose="03050602040202020205" charset="0"/>
                <a:cs typeface="Chalkduster" panose="03050602040202020205" charset="0"/>
              </a:rPr>
              <a:t>NO.2</a:t>
            </a:r>
          </a:p>
        </p:txBody>
      </p:sp>
      <p:pic>
        <p:nvPicPr>
          <p:cNvPr id="7" name="图片 6">
            <a:extLst>
              <a:ext uri="{FF2B5EF4-FFF2-40B4-BE49-F238E27FC236}">
                <a16:creationId xmlns:a16="http://schemas.microsoft.com/office/drawing/2014/main" id="{00E35E47-080A-3881-B0CA-E949CE99B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778" y="-5140"/>
            <a:ext cx="6838222" cy="5128667"/>
          </a:xfrm>
          <a:prstGeom prst="rect">
            <a:avLst/>
          </a:prstGeom>
        </p:spPr>
      </p:pic>
      <p:pic>
        <p:nvPicPr>
          <p:cNvPr id="11" name="图片 10">
            <a:extLst>
              <a:ext uri="{FF2B5EF4-FFF2-40B4-BE49-F238E27FC236}">
                <a16:creationId xmlns:a16="http://schemas.microsoft.com/office/drawing/2014/main" id="{07426681-C63D-7C45-CA84-A608E69CC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778" y="3011500"/>
            <a:ext cx="6838222" cy="3846500"/>
          </a:xfrm>
          <a:prstGeom prst="rect">
            <a:avLst/>
          </a:prstGeom>
        </p:spPr>
      </p:pic>
    </p:spTree>
    <p:extLst>
      <p:ext uri="{BB962C8B-B14F-4D97-AF65-F5344CB8AC3E}">
        <p14:creationId xmlns:p14="http://schemas.microsoft.com/office/powerpoint/2010/main" val="2318745729"/>
      </p:ext>
    </p:extLst>
  </p:cSld>
  <p:clrMapOvr>
    <a:masterClrMapping/>
  </p:clrMapOvr>
</p:sld>
</file>

<file path=ppt/theme/theme1.xml><?xml version="1.0" encoding="utf-8"?>
<a:theme xmlns:a="http://schemas.openxmlformats.org/drawingml/2006/main" name="千图网海量PPT模板www.58pic.com​​">
  <a:themeElements>
    <a:clrScheme name="自定义 71">
      <a:dk1>
        <a:sysClr val="windowText" lastClr="000000"/>
      </a:dk1>
      <a:lt1>
        <a:sysClr val="window" lastClr="FFFFFF"/>
      </a:lt1>
      <a:dk2>
        <a:srgbClr val="44546A"/>
      </a:dk2>
      <a:lt2>
        <a:srgbClr val="E7E6E6"/>
      </a:lt2>
      <a:accent1>
        <a:srgbClr val="5093E2"/>
      </a:accent1>
      <a:accent2>
        <a:srgbClr val="5093E2"/>
      </a:accent2>
      <a:accent3>
        <a:srgbClr val="5093E2"/>
      </a:accent3>
      <a:accent4>
        <a:srgbClr val="5093E2"/>
      </a:accent4>
      <a:accent5>
        <a:srgbClr val="5B9BD5"/>
      </a:accent5>
      <a:accent6>
        <a:srgbClr val="5093E2"/>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587</Words>
  <Application>Microsoft Office PowerPoint</Application>
  <PresentationFormat>宽屏</PresentationFormat>
  <Paragraphs>60</Paragraphs>
  <Slides>12</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Chalkduster</vt:lpstr>
      <vt:lpstr>阿里巴巴普惠体 R</vt:lpstr>
      <vt:lpstr>等线</vt:lpstr>
      <vt:lpstr>等线 Light</vt:lpstr>
      <vt:lpstr>微软雅黑</vt:lpstr>
      <vt:lpstr>Aharoni</vt:lpstr>
      <vt:lpstr>Arial</vt:lpstr>
      <vt:lpstr>Bahnschrift SemiCondensed</vt:lpstr>
      <vt:lpstr>Times New Roman</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yuanhang yang</cp:lastModifiedBy>
  <cp:revision>31</cp:revision>
  <dcterms:created xsi:type="dcterms:W3CDTF">2018-04-17T03:45:49Z</dcterms:created>
  <dcterms:modified xsi:type="dcterms:W3CDTF">2023-08-17T04:05:28Z</dcterms:modified>
</cp:coreProperties>
</file>